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9"/>
  </p:notesMasterIdLst>
  <p:sldIdLst>
    <p:sldId id="327" r:id="rId2"/>
    <p:sldId id="323" r:id="rId3"/>
    <p:sldId id="322" r:id="rId4"/>
    <p:sldId id="304" r:id="rId5"/>
    <p:sldId id="332" r:id="rId6"/>
    <p:sldId id="321" r:id="rId7"/>
    <p:sldId id="324" r:id="rId8"/>
    <p:sldId id="320" r:id="rId9"/>
    <p:sldId id="313" r:id="rId10"/>
    <p:sldId id="328" r:id="rId11"/>
    <p:sldId id="312" r:id="rId12"/>
    <p:sldId id="286" r:id="rId13"/>
    <p:sldId id="318" r:id="rId14"/>
    <p:sldId id="317" r:id="rId15"/>
    <p:sldId id="325" r:id="rId16"/>
    <p:sldId id="333" r:id="rId17"/>
    <p:sldId id="326" r:id="rId18"/>
  </p:sldIdLst>
  <p:sldSz cx="9144000" cy="6858000" type="screen4x3"/>
  <p:notesSz cx="7315200" cy="96012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FF"/>
    <a:srgbClr val="3366CC"/>
    <a:srgbClr val="700000"/>
    <a:srgbClr val="DDD9C3"/>
    <a:srgbClr val="336699"/>
    <a:srgbClr val="3399FF"/>
    <a:srgbClr val="003399"/>
    <a:srgbClr val="0000FF"/>
    <a:srgbClr val="0066FF"/>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1118" autoAdjust="0"/>
    <p:restoredTop sz="94660"/>
  </p:normalViewPr>
  <p:slideViewPr>
    <p:cSldViewPr>
      <p:cViewPr varScale="1">
        <p:scale>
          <a:sx n="81" d="100"/>
          <a:sy n="81" d="100"/>
        </p:scale>
        <p:origin x="-234" y="-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xml.rels><?xml version="1.0" encoding="UTF-8" standalone="yes"?>
<Relationships xmlns="http://schemas.openxmlformats.org/package/2006/relationships"><Relationship Id="rId2" Type="http://schemas.openxmlformats.org/officeDocument/2006/relationships/hyperlink" Target="http://www.ehk.gr/" TargetMode="External"/><Relationship Id="rId1" Type="http://schemas.openxmlformats.org/officeDocument/2006/relationships/hyperlink" Target="http://www.greece.org/" TargetMode="External"/></Relationships>
</file>

<file path=ppt/diagrams/_rels/data10.xml.rels><?xml version="1.0" encoding="UTF-8" standalone="yes"?>
<Relationships xmlns="http://schemas.openxmlformats.org/package/2006/relationships"><Relationship Id="rId2" Type="http://schemas.openxmlformats.org/officeDocument/2006/relationships/hyperlink" Target="http://www.greece.org/hec/donate/" TargetMode="External"/><Relationship Id="rId1" Type="http://schemas.openxmlformats.org/officeDocument/2006/relationships/hyperlink" Target="http://www.greece.org/hec/membership/" TargetMode="External"/></Relationships>
</file>

<file path=ppt/diagrams/_rels/data11.xml.rels><?xml version="1.0" encoding="UTF-8" standalone="yes"?>
<Relationships xmlns="http://schemas.openxmlformats.org/package/2006/relationships"><Relationship Id="rId1" Type="http://schemas.openxmlformats.org/officeDocument/2006/relationships/hyperlink" Target="http://www.greece.org/hec/donate/" TargetMode="External"/></Relationships>
</file>

<file path=ppt/diagrams/_rels/data6.xml.rels><?xml version="1.0" encoding="UTF-8" standalone="yes"?>
<Relationships xmlns="http://schemas.openxmlformats.org/package/2006/relationships"><Relationship Id="rId8" Type="http://schemas.openxmlformats.org/officeDocument/2006/relationships/hyperlink" Target="http://www.greece.org/macedonia/" TargetMode="External"/><Relationship Id="rId3" Type="http://schemas.openxmlformats.org/officeDocument/2006/relationships/hyperlink" Target="http://www.greece.org/wiki/" TargetMode="External"/><Relationship Id="rId7" Type="http://schemas.openxmlformats.org/officeDocument/2006/relationships/hyperlink" Target="http://www.greece.org/main/index.php?option=com_content&amp;view=article&amp;id=1079&amp;Itemid=1094" TargetMode="External"/><Relationship Id="rId2" Type="http://schemas.openxmlformats.org/officeDocument/2006/relationships/hyperlink" Target="http://www.greece.org/hec/registry-project.php" TargetMode="External"/><Relationship Id="rId1" Type="http://schemas.openxmlformats.org/officeDocument/2006/relationships/hyperlink" Target="mailto:href=%22mailto:hec@greece.org%22" TargetMode="External"/><Relationship Id="rId6" Type="http://schemas.openxmlformats.org/officeDocument/2006/relationships/hyperlink" Target="http://www.greece.org/blogs/scholars/" TargetMode="External"/><Relationship Id="rId5" Type="http://schemas.openxmlformats.org/officeDocument/2006/relationships/hyperlink" Target="http://www.greece.org/blogs/marbles/" TargetMode="External"/><Relationship Id="rId10" Type="http://schemas.openxmlformats.org/officeDocument/2006/relationships/hyperlink" Target="http://www.greece.org/ClassicOlympics/" TargetMode="External"/><Relationship Id="rId4" Type="http://schemas.openxmlformats.org/officeDocument/2006/relationships/hyperlink" Target="http://www.greece.org/wwii/" TargetMode="External"/><Relationship Id="rId9" Type="http://schemas.openxmlformats.org/officeDocument/2006/relationships/hyperlink" Target="http://www.greece.org/hec/blue-skies-think-tank.php" TargetMode="External"/></Relationships>
</file>

<file path=ppt/diagrams/_rels/drawing1.xml.rels><?xml version="1.0" encoding="UTF-8" standalone="yes"?>
<Relationships xmlns="http://schemas.openxmlformats.org/package/2006/relationships"><Relationship Id="rId2" Type="http://schemas.openxmlformats.org/officeDocument/2006/relationships/hyperlink" Target="http://www.ehk.gr/" TargetMode="External"/><Relationship Id="rId1" Type="http://schemas.openxmlformats.org/officeDocument/2006/relationships/hyperlink" Target="http://www.greece.org/" TargetMode="External"/></Relationships>
</file>

<file path=ppt/diagrams/_rels/drawing10.xml.rels><?xml version="1.0" encoding="UTF-8" standalone="yes"?>
<Relationships xmlns="http://schemas.openxmlformats.org/package/2006/relationships"><Relationship Id="rId2" Type="http://schemas.openxmlformats.org/officeDocument/2006/relationships/hyperlink" Target="http://www.greece.org/hec/donate/" TargetMode="External"/><Relationship Id="rId1" Type="http://schemas.openxmlformats.org/officeDocument/2006/relationships/hyperlink" Target="http://www.greece.org/hec/membership/" TargetMode="External"/></Relationships>
</file>

<file path=ppt/diagrams/_rels/drawing11.xml.rels><?xml version="1.0" encoding="UTF-8" standalone="yes"?>
<Relationships xmlns="http://schemas.openxmlformats.org/package/2006/relationships"><Relationship Id="rId1" Type="http://schemas.openxmlformats.org/officeDocument/2006/relationships/hyperlink" Target="http://www.greece.org/hec/donate/" TargetMode="External"/></Relationships>
</file>

<file path=ppt/diagrams/_rels/drawing6.xml.rels><?xml version="1.0" encoding="UTF-8" standalone="yes"?>
<Relationships xmlns="http://schemas.openxmlformats.org/package/2006/relationships"><Relationship Id="rId8" Type="http://schemas.openxmlformats.org/officeDocument/2006/relationships/hyperlink" Target="http://www.greece.org/macedonia/" TargetMode="External"/><Relationship Id="rId3" Type="http://schemas.openxmlformats.org/officeDocument/2006/relationships/hyperlink" Target="http://www.greece.org/hec/registry-project.php" TargetMode="External"/><Relationship Id="rId7" Type="http://schemas.openxmlformats.org/officeDocument/2006/relationships/hyperlink" Target="http://www.greece.org/main/index.php?option=com_content&amp;view=article&amp;id=1079&amp;Itemid=1094" TargetMode="External"/><Relationship Id="rId2" Type="http://schemas.openxmlformats.org/officeDocument/2006/relationships/hyperlink" Target="http://www.greece.org/wiki/" TargetMode="External"/><Relationship Id="rId1" Type="http://schemas.openxmlformats.org/officeDocument/2006/relationships/hyperlink" Target="mailto:href=%22mailto:hec@greece.org%22" TargetMode="External"/><Relationship Id="rId6" Type="http://schemas.openxmlformats.org/officeDocument/2006/relationships/hyperlink" Target="http://www.greece.org/blogs/scholars/" TargetMode="External"/><Relationship Id="rId5" Type="http://schemas.openxmlformats.org/officeDocument/2006/relationships/hyperlink" Target="http://www.greece.org/blogs/marbles/" TargetMode="External"/><Relationship Id="rId10" Type="http://schemas.openxmlformats.org/officeDocument/2006/relationships/hyperlink" Target="http://www.greece.org/ClassicOlympics/" TargetMode="External"/><Relationship Id="rId4" Type="http://schemas.openxmlformats.org/officeDocument/2006/relationships/hyperlink" Target="http://www.greece.org/wwii/" TargetMode="External"/><Relationship Id="rId9" Type="http://schemas.openxmlformats.org/officeDocument/2006/relationships/hyperlink" Target="http://www.greece.org/hec/blue-skies-think-tank.php"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EDD4D6E-B559-4B11-AFBF-03E40A911BEB}"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3C6423C5-AFE6-4036-AC86-4B19F99C51F1}">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effectLst>
                <a:outerShdw blurRad="38100" dist="38100" dir="2700000" algn="tl">
                  <a:srgbClr val="000000">
                    <a:alpha val="43137"/>
                  </a:srgbClr>
                </a:outerShdw>
              </a:effectLst>
            </a:rPr>
            <a:t>01 Mar</a:t>
          </a:r>
        </a:p>
        <a:p>
          <a:r>
            <a:rPr lang="en-US" dirty="0" smtClean="0">
              <a:effectLst>
                <a:outerShdw blurRad="38100" dist="38100" dir="2700000" algn="tl">
                  <a:srgbClr val="000000">
                    <a:alpha val="43137"/>
                  </a:srgbClr>
                </a:outerShdw>
              </a:effectLst>
            </a:rPr>
            <a:t>1995</a:t>
          </a:r>
          <a:endParaRPr lang="en-US" dirty="0">
            <a:effectLst>
              <a:outerShdw blurRad="38100" dist="38100" dir="2700000" algn="tl">
                <a:srgbClr val="000000">
                  <a:alpha val="43137"/>
                </a:srgbClr>
              </a:outerShdw>
            </a:effectLst>
          </a:endParaRPr>
        </a:p>
      </dgm:t>
    </dgm:pt>
    <dgm:pt modelId="{C6E19605-79F4-4340-B8FF-98907CD1B5B3}" type="parTrans" cxnId="{FDD84446-45DE-452C-996B-6CF97332D2AC}">
      <dgm:prSet/>
      <dgm:spPr/>
      <dgm:t>
        <a:bodyPr/>
        <a:lstStyle/>
        <a:p>
          <a:endParaRPr lang="en-US"/>
        </a:p>
      </dgm:t>
    </dgm:pt>
    <dgm:pt modelId="{7285E127-D91D-4E64-8764-816AA34DC6E5}" type="sibTrans" cxnId="{FDD84446-45DE-452C-996B-6CF97332D2AC}">
      <dgm:prSet/>
      <dgm:spPr/>
      <dgm:t>
        <a:bodyPr/>
        <a:lstStyle/>
        <a:p>
          <a:endParaRPr lang="en-US"/>
        </a:p>
      </dgm:t>
    </dgm:pt>
    <dgm:pt modelId="{E59EE2AE-89CE-490B-A21F-0F97F5EBB566}">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HEC was founded</a:t>
          </a:r>
          <a:endParaRPr lang="en-US" dirty="0">
            <a:solidFill>
              <a:schemeClr val="tx1"/>
            </a:solidFill>
            <a:effectLst>
              <a:outerShdw blurRad="38100" dist="38100" dir="2700000" algn="tl">
                <a:srgbClr val="000000">
                  <a:alpha val="43137"/>
                </a:srgbClr>
              </a:outerShdw>
            </a:effectLst>
          </a:endParaRPr>
        </a:p>
      </dgm:t>
    </dgm:pt>
    <dgm:pt modelId="{E596129C-E59A-40E2-ACE0-F0AF224C114D}" type="parTrans" cxnId="{4DC2D2A7-6BD6-4FAE-B2F6-5D2BDA6DB904}">
      <dgm:prSet/>
      <dgm:spPr/>
      <dgm:t>
        <a:bodyPr/>
        <a:lstStyle/>
        <a:p>
          <a:endParaRPr lang="en-US"/>
        </a:p>
      </dgm:t>
    </dgm:pt>
    <dgm:pt modelId="{BFACDCA5-D548-44CA-BF4B-F029F92DEF0C}" type="sibTrans" cxnId="{4DC2D2A7-6BD6-4FAE-B2F6-5D2BDA6DB904}">
      <dgm:prSet/>
      <dgm:spPr/>
      <dgm:t>
        <a:bodyPr/>
        <a:lstStyle/>
        <a:p>
          <a:endParaRPr lang="en-US"/>
        </a:p>
      </dgm:t>
    </dgm:pt>
    <dgm:pt modelId="{068E1F42-77C2-47E8-9213-2F88349B8676}">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effectLst>
                <a:outerShdw blurRad="38100" dist="38100" dir="2700000" algn="tl">
                  <a:srgbClr val="000000">
                    <a:alpha val="43137"/>
                  </a:srgbClr>
                </a:outerShdw>
              </a:effectLst>
            </a:rPr>
            <a:t>23 Jan</a:t>
          </a:r>
        </a:p>
        <a:p>
          <a:r>
            <a:rPr lang="en-US" dirty="0" smtClean="0">
              <a:effectLst>
                <a:outerShdw blurRad="38100" dist="38100" dir="2700000" algn="tl">
                  <a:srgbClr val="000000">
                    <a:alpha val="43137"/>
                  </a:srgbClr>
                </a:outerShdw>
              </a:effectLst>
            </a:rPr>
            <a:t>1996</a:t>
          </a:r>
          <a:endParaRPr lang="en-US" dirty="0">
            <a:effectLst>
              <a:outerShdw blurRad="38100" dist="38100" dir="2700000" algn="tl">
                <a:srgbClr val="000000">
                  <a:alpha val="43137"/>
                </a:srgbClr>
              </a:outerShdw>
            </a:effectLst>
          </a:endParaRPr>
        </a:p>
      </dgm:t>
    </dgm:pt>
    <dgm:pt modelId="{D3122614-EBF4-4BD6-B083-26E5D70B494B}" type="parTrans" cxnId="{466C122B-AB8E-48C4-823F-4AA1E5901A22}">
      <dgm:prSet/>
      <dgm:spPr/>
      <dgm:t>
        <a:bodyPr/>
        <a:lstStyle/>
        <a:p>
          <a:endParaRPr lang="en-US"/>
        </a:p>
      </dgm:t>
    </dgm:pt>
    <dgm:pt modelId="{E34BDBD7-FE30-44E6-900B-E015947BE838}" type="sibTrans" cxnId="{466C122B-AB8E-48C4-823F-4AA1E5901A22}">
      <dgm:prSet/>
      <dgm:spPr/>
      <dgm:t>
        <a:bodyPr/>
        <a:lstStyle/>
        <a:p>
          <a:endParaRPr lang="en-US"/>
        </a:p>
      </dgm:t>
    </dgm:pt>
    <dgm:pt modelId="{1DEDEADB-50D5-47D3-948C-26073BC331ED}">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HEC was incorporated in the USA, State of DE</a:t>
          </a:r>
          <a:endParaRPr lang="en-US" dirty="0">
            <a:solidFill>
              <a:schemeClr val="tx1"/>
            </a:solidFill>
            <a:effectLst>
              <a:outerShdw blurRad="38100" dist="38100" dir="2700000" algn="tl">
                <a:srgbClr val="000000">
                  <a:alpha val="43137"/>
                </a:srgbClr>
              </a:outerShdw>
            </a:effectLst>
          </a:endParaRPr>
        </a:p>
      </dgm:t>
    </dgm:pt>
    <dgm:pt modelId="{95281126-5AE7-4655-B6B0-52E1780617BE}" type="parTrans" cxnId="{65282AEB-E4DC-4F23-8AEA-0201BFEE2B01}">
      <dgm:prSet/>
      <dgm:spPr/>
      <dgm:t>
        <a:bodyPr/>
        <a:lstStyle/>
        <a:p>
          <a:endParaRPr lang="en-US"/>
        </a:p>
      </dgm:t>
    </dgm:pt>
    <dgm:pt modelId="{7AEEBEA0-6FD3-4B8B-BC54-542E34C7FF8E}" type="sibTrans" cxnId="{65282AEB-E4DC-4F23-8AEA-0201BFEE2B01}">
      <dgm:prSet/>
      <dgm:spPr/>
      <dgm:t>
        <a:bodyPr/>
        <a:lstStyle/>
        <a:p>
          <a:endParaRPr lang="en-US"/>
        </a:p>
      </dgm:t>
    </dgm:pt>
    <dgm:pt modelId="{3171F470-1780-481B-9B26-15E6481B067A}">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effectLst>
                <a:outerShdw blurRad="38100" dist="38100" dir="2700000" algn="tl">
                  <a:srgbClr val="000000">
                    <a:alpha val="43137"/>
                  </a:srgbClr>
                </a:outerShdw>
              </a:effectLst>
            </a:rPr>
            <a:t>April</a:t>
          </a:r>
        </a:p>
        <a:p>
          <a:r>
            <a:rPr lang="en-US" dirty="0" smtClean="0">
              <a:effectLst>
                <a:outerShdw blurRad="38100" dist="38100" dir="2700000" algn="tl">
                  <a:srgbClr val="000000">
                    <a:alpha val="43137"/>
                  </a:srgbClr>
                </a:outerShdw>
              </a:effectLst>
            </a:rPr>
            <a:t>1997</a:t>
          </a:r>
          <a:endParaRPr lang="en-US" dirty="0">
            <a:effectLst>
              <a:outerShdw blurRad="38100" dist="38100" dir="2700000" algn="tl">
                <a:srgbClr val="000000">
                  <a:alpha val="43137"/>
                </a:srgbClr>
              </a:outerShdw>
            </a:effectLst>
          </a:endParaRPr>
        </a:p>
      </dgm:t>
    </dgm:pt>
    <dgm:pt modelId="{F2A98365-F6EF-4562-9D66-1F8D20F8933D}" type="parTrans" cxnId="{F641A1DC-2EB9-4C9E-B32A-7A3336F9033E}">
      <dgm:prSet/>
      <dgm:spPr/>
      <dgm:t>
        <a:bodyPr/>
        <a:lstStyle/>
        <a:p>
          <a:endParaRPr lang="en-US"/>
        </a:p>
      </dgm:t>
    </dgm:pt>
    <dgm:pt modelId="{5E439AEB-4486-45AA-B547-9B1D75EEB7CB}" type="sibTrans" cxnId="{F641A1DC-2EB9-4C9E-B32A-7A3336F9033E}">
      <dgm:prSet/>
      <dgm:spPr/>
      <dgm:t>
        <a:bodyPr/>
        <a:lstStyle/>
        <a:p>
          <a:endParaRPr lang="en-US"/>
        </a:p>
      </dgm:t>
    </dgm:pt>
    <dgm:pt modelId="{F5F9A12F-131C-4B9C-AFEF-9AA1F67E6796}">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HEC recognized as exempt </a:t>
          </a:r>
          <a:r>
            <a:rPr lang="en-US" u="sng" dirty="0" smtClean="0">
              <a:solidFill>
                <a:schemeClr val="tx1"/>
              </a:solidFill>
              <a:effectLst>
                <a:outerShdw blurRad="38100" dist="38100" dir="2700000" algn="tl">
                  <a:srgbClr val="000000">
                    <a:alpha val="43137"/>
                  </a:srgbClr>
                </a:outerShdw>
              </a:effectLst>
            </a:rPr>
            <a:t>non-profit educational organization </a:t>
          </a:r>
          <a:r>
            <a:rPr lang="en-US" dirty="0" smtClean="0">
              <a:solidFill>
                <a:schemeClr val="tx1"/>
              </a:solidFill>
              <a:effectLst>
                <a:outerShdw blurRad="38100" dist="38100" dir="2700000" algn="tl">
                  <a:srgbClr val="000000">
                    <a:alpha val="43137"/>
                  </a:srgbClr>
                </a:outerShdw>
              </a:effectLst>
            </a:rPr>
            <a:t>under 501(c)(3) code of the Internal Revenue Service </a:t>
          </a:r>
          <a:endParaRPr lang="en-US" dirty="0">
            <a:solidFill>
              <a:schemeClr val="tx1"/>
            </a:solidFill>
            <a:effectLst>
              <a:outerShdw blurRad="38100" dist="38100" dir="2700000" algn="tl">
                <a:srgbClr val="000000">
                  <a:alpha val="43137"/>
                </a:srgbClr>
              </a:outerShdw>
            </a:effectLst>
          </a:endParaRPr>
        </a:p>
      </dgm:t>
    </dgm:pt>
    <dgm:pt modelId="{A6F0BB61-19EB-46D6-A7AA-86C0EF69891E}" type="parTrans" cxnId="{C6B022EA-E088-4E5E-A627-BFE93ED9A149}">
      <dgm:prSet/>
      <dgm:spPr/>
      <dgm:t>
        <a:bodyPr/>
        <a:lstStyle/>
        <a:p>
          <a:endParaRPr lang="en-US"/>
        </a:p>
      </dgm:t>
    </dgm:pt>
    <dgm:pt modelId="{73F366C9-387C-4B0D-ACF7-85ED72ACC36B}" type="sibTrans" cxnId="{C6B022EA-E088-4E5E-A627-BFE93ED9A149}">
      <dgm:prSet/>
      <dgm:spPr/>
      <dgm:t>
        <a:bodyPr/>
        <a:lstStyle/>
        <a:p>
          <a:endParaRPr lang="en-US"/>
        </a:p>
      </dgm:t>
    </dgm:pt>
    <dgm:pt modelId="{DA0E9A8C-4D4E-4616-A6BC-3CCDB817C8AA}">
      <dgm:prSet>
        <dgm:style>
          <a:lnRef idx="0">
            <a:schemeClr val="accent2"/>
          </a:lnRef>
          <a:fillRef idx="3">
            <a:schemeClr val="accent2"/>
          </a:fillRef>
          <a:effectRef idx="3">
            <a:schemeClr val="accent2"/>
          </a:effectRef>
          <a:fontRef idx="minor">
            <a:schemeClr val="lt1"/>
          </a:fontRef>
        </dgm:style>
      </dgm:prSet>
      <dgm:spPr/>
      <dgm:t>
        <a:bodyPr/>
        <a:lstStyle/>
        <a:p>
          <a:r>
            <a:rPr lang="en-US" dirty="0" smtClean="0">
              <a:effectLst>
                <a:outerShdw blurRad="38100" dist="38100" dir="2700000" algn="tl">
                  <a:srgbClr val="000000">
                    <a:alpha val="43137"/>
                  </a:srgbClr>
                </a:outerShdw>
              </a:effectLst>
            </a:rPr>
            <a:t>30 Oct</a:t>
          </a:r>
        </a:p>
        <a:p>
          <a:r>
            <a:rPr lang="en-US" dirty="0" smtClean="0">
              <a:effectLst>
                <a:outerShdw blurRad="38100" dist="38100" dir="2700000" algn="tl">
                  <a:srgbClr val="000000">
                    <a:alpha val="43137"/>
                  </a:srgbClr>
                </a:outerShdw>
              </a:effectLst>
            </a:rPr>
            <a:t>2009</a:t>
          </a:r>
          <a:endParaRPr lang="en-US" dirty="0">
            <a:effectLst>
              <a:outerShdw blurRad="38100" dist="38100" dir="2700000" algn="tl">
                <a:srgbClr val="000000">
                  <a:alpha val="43137"/>
                </a:srgbClr>
              </a:outerShdw>
            </a:effectLst>
          </a:endParaRPr>
        </a:p>
      </dgm:t>
    </dgm:pt>
    <dgm:pt modelId="{EB30962A-823D-4A2D-A2C1-0E6568A91D0D}" type="parTrans" cxnId="{C4DF0484-9A29-420C-B3ED-24CC940F4169}">
      <dgm:prSet/>
      <dgm:spPr/>
      <dgm:t>
        <a:bodyPr/>
        <a:lstStyle/>
        <a:p>
          <a:endParaRPr lang="en-US"/>
        </a:p>
      </dgm:t>
    </dgm:pt>
    <dgm:pt modelId="{E4ED35CA-C056-48CC-A611-1373BD87EAD8}" type="sibTrans" cxnId="{C4DF0484-9A29-420C-B3ED-24CC940F4169}">
      <dgm:prSet/>
      <dgm:spPr/>
      <dgm:t>
        <a:bodyPr/>
        <a:lstStyle/>
        <a:p>
          <a:endParaRPr lang="en-US"/>
        </a:p>
      </dgm:t>
    </dgm:pt>
    <dgm:pt modelId="{4E953D32-B4A3-4DEC-A5FF-6F844AEEF4D3}">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IRS verified HECs 501(c)(3) status</a:t>
          </a:r>
          <a:endParaRPr lang="en-US" dirty="0">
            <a:solidFill>
              <a:schemeClr val="tx1"/>
            </a:solidFill>
            <a:effectLst>
              <a:outerShdw blurRad="38100" dist="38100" dir="2700000" algn="tl">
                <a:srgbClr val="000000">
                  <a:alpha val="43137"/>
                </a:srgbClr>
              </a:outerShdw>
            </a:effectLst>
          </a:endParaRPr>
        </a:p>
      </dgm:t>
    </dgm:pt>
    <dgm:pt modelId="{43AB13B1-406C-4B8E-A744-1322C0BF06A6}" type="parTrans" cxnId="{82933AFE-1786-466F-B8D7-E62C1F38AF60}">
      <dgm:prSet/>
      <dgm:spPr/>
      <dgm:t>
        <a:bodyPr/>
        <a:lstStyle/>
        <a:p>
          <a:endParaRPr lang="en-US"/>
        </a:p>
      </dgm:t>
    </dgm:pt>
    <dgm:pt modelId="{F82BBA3D-BBCE-4C43-8117-332BFFE7ADD7}" type="sibTrans" cxnId="{82933AFE-1786-466F-B8D7-E62C1F38AF60}">
      <dgm:prSet/>
      <dgm:spPr/>
      <dgm:t>
        <a:bodyPr/>
        <a:lstStyle/>
        <a:p>
          <a:endParaRPr lang="en-US"/>
        </a:p>
      </dgm:t>
    </dgm:pt>
    <dgm:pt modelId="{DDE92E3C-F3CD-426B-9235-9EFCA742F2F0}">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Hellenic Electronic Center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1"/>
            </a:rPr>
            <a:t>www.greece.org</a:t>
          </a:r>
          <a:endParaRPr lang="en-US" dirty="0">
            <a:solidFill>
              <a:schemeClr val="tx1"/>
            </a:solidFill>
            <a:effectLst>
              <a:outerShdw blurRad="38100" dist="38100" dir="2700000" algn="tl">
                <a:srgbClr val="000000">
                  <a:alpha val="43137"/>
                </a:srgbClr>
              </a:outerShdw>
            </a:effectLst>
          </a:endParaRPr>
        </a:p>
      </dgm:t>
    </dgm:pt>
    <dgm:pt modelId="{12DCB97F-D97F-4242-A646-DEA6C88AF977}" type="parTrans" cxnId="{D212546F-DAED-4A3B-8E28-8C704725687D}">
      <dgm:prSet/>
      <dgm:spPr/>
      <dgm:t>
        <a:bodyPr/>
        <a:lstStyle/>
        <a:p>
          <a:endParaRPr lang="en-US"/>
        </a:p>
      </dgm:t>
    </dgm:pt>
    <dgm:pt modelId="{A5D0CDA6-286F-44AE-8FE2-097CB0CD921F}" type="sibTrans" cxnId="{D212546F-DAED-4A3B-8E28-8C704725687D}">
      <dgm:prSet/>
      <dgm:spPr/>
      <dgm:t>
        <a:bodyPr/>
        <a:lstStyle/>
        <a:p>
          <a:endParaRPr lang="en-US"/>
        </a:p>
      </dgm:t>
    </dgm:pt>
    <dgm:pt modelId="{196C9671-45DA-4D73-83FE-D22A23900FDD}">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l-GR" dirty="0" smtClean="0">
              <a:solidFill>
                <a:schemeClr val="tx1"/>
              </a:solidFill>
              <a:effectLst>
                <a:outerShdw blurRad="38100" dist="38100" dir="2700000" algn="tl">
                  <a:srgbClr val="000000">
                    <a:alpha val="43137"/>
                  </a:srgbClr>
                </a:outerShdw>
              </a:effectLst>
            </a:rPr>
            <a:t>Ελληνικό Ηλεκτρονικό Κέντρο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2"/>
            </a:rPr>
            <a:t>www.ehk.gr</a:t>
          </a:r>
          <a:endParaRPr lang="en-US" dirty="0">
            <a:solidFill>
              <a:schemeClr val="tx1"/>
            </a:solidFill>
            <a:effectLst>
              <a:outerShdw blurRad="38100" dist="38100" dir="2700000" algn="tl">
                <a:srgbClr val="000000">
                  <a:alpha val="43137"/>
                </a:srgbClr>
              </a:outerShdw>
            </a:effectLst>
          </a:endParaRPr>
        </a:p>
      </dgm:t>
    </dgm:pt>
    <dgm:pt modelId="{2F5ADDD6-8135-489B-89FE-A22EA2C209DB}" type="parTrans" cxnId="{91F375A2-EF15-4FD4-8F3F-698BE238C4E6}">
      <dgm:prSet/>
      <dgm:spPr/>
      <dgm:t>
        <a:bodyPr/>
        <a:lstStyle/>
        <a:p>
          <a:endParaRPr lang="en-US"/>
        </a:p>
      </dgm:t>
    </dgm:pt>
    <dgm:pt modelId="{70738174-377E-479D-A291-E932333ACCF0}" type="sibTrans" cxnId="{91F375A2-EF15-4FD4-8F3F-698BE238C4E6}">
      <dgm:prSet/>
      <dgm:spPr/>
      <dgm:t>
        <a:bodyPr/>
        <a:lstStyle/>
        <a:p>
          <a:endParaRPr lang="en-US"/>
        </a:p>
      </dgm:t>
    </dgm:pt>
    <dgm:pt modelId="{4CC03B83-A2A9-43AA-BD53-FED0574AD647}" type="pres">
      <dgm:prSet presAssocID="{EEDD4D6E-B559-4B11-AFBF-03E40A911BEB}" presName="linearFlow" presStyleCnt="0">
        <dgm:presLayoutVars>
          <dgm:dir/>
          <dgm:animLvl val="lvl"/>
          <dgm:resizeHandles val="exact"/>
        </dgm:presLayoutVars>
      </dgm:prSet>
      <dgm:spPr/>
      <dgm:t>
        <a:bodyPr/>
        <a:lstStyle/>
        <a:p>
          <a:endParaRPr lang="en-US"/>
        </a:p>
      </dgm:t>
    </dgm:pt>
    <dgm:pt modelId="{850E314F-75E4-4532-B6C4-58FB54EAC05D}" type="pres">
      <dgm:prSet presAssocID="{3C6423C5-AFE6-4036-AC86-4B19F99C51F1}" presName="composite" presStyleCnt="0"/>
      <dgm:spPr/>
    </dgm:pt>
    <dgm:pt modelId="{4BE0564D-BF6C-455B-ABA9-04E65C5E5F86}" type="pres">
      <dgm:prSet presAssocID="{3C6423C5-AFE6-4036-AC86-4B19F99C51F1}" presName="parentText" presStyleLbl="alignNode1" presStyleIdx="0" presStyleCnt="4" custScaleY="101204">
        <dgm:presLayoutVars>
          <dgm:chMax val="1"/>
          <dgm:bulletEnabled val="1"/>
        </dgm:presLayoutVars>
      </dgm:prSet>
      <dgm:spPr/>
      <dgm:t>
        <a:bodyPr/>
        <a:lstStyle/>
        <a:p>
          <a:endParaRPr lang="en-US"/>
        </a:p>
      </dgm:t>
    </dgm:pt>
    <dgm:pt modelId="{0AC1E25E-0684-42B5-8A46-53B22F7FD015}" type="pres">
      <dgm:prSet presAssocID="{3C6423C5-AFE6-4036-AC86-4B19F99C51F1}" presName="descendantText" presStyleLbl="alignAcc1" presStyleIdx="0" presStyleCnt="4">
        <dgm:presLayoutVars>
          <dgm:bulletEnabled val="1"/>
        </dgm:presLayoutVars>
      </dgm:prSet>
      <dgm:spPr/>
      <dgm:t>
        <a:bodyPr/>
        <a:lstStyle/>
        <a:p>
          <a:endParaRPr lang="en-US"/>
        </a:p>
      </dgm:t>
    </dgm:pt>
    <dgm:pt modelId="{A206561C-68FC-4DCD-9D70-CE5F3DB981FC}" type="pres">
      <dgm:prSet presAssocID="{7285E127-D91D-4E64-8764-816AA34DC6E5}" presName="sp" presStyleCnt="0"/>
      <dgm:spPr/>
    </dgm:pt>
    <dgm:pt modelId="{CF640CEC-5DC8-47EE-BE8C-8974E4D8C362}" type="pres">
      <dgm:prSet presAssocID="{068E1F42-77C2-47E8-9213-2F88349B8676}" presName="composite" presStyleCnt="0"/>
      <dgm:spPr/>
    </dgm:pt>
    <dgm:pt modelId="{6BDA8EB5-2952-4E28-B3A0-AE8D11D7E529}" type="pres">
      <dgm:prSet presAssocID="{068E1F42-77C2-47E8-9213-2F88349B8676}" presName="parentText" presStyleLbl="alignNode1" presStyleIdx="1" presStyleCnt="4">
        <dgm:presLayoutVars>
          <dgm:chMax val="1"/>
          <dgm:bulletEnabled val="1"/>
        </dgm:presLayoutVars>
      </dgm:prSet>
      <dgm:spPr/>
      <dgm:t>
        <a:bodyPr/>
        <a:lstStyle/>
        <a:p>
          <a:endParaRPr lang="en-US"/>
        </a:p>
      </dgm:t>
    </dgm:pt>
    <dgm:pt modelId="{A3879863-7C73-4DC7-B710-FC9ECC7550BB}" type="pres">
      <dgm:prSet presAssocID="{068E1F42-77C2-47E8-9213-2F88349B8676}" presName="descendantText" presStyleLbl="alignAcc1" presStyleIdx="1" presStyleCnt="4">
        <dgm:presLayoutVars>
          <dgm:bulletEnabled val="1"/>
        </dgm:presLayoutVars>
      </dgm:prSet>
      <dgm:spPr/>
      <dgm:t>
        <a:bodyPr/>
        <a:lstStyle/>
        <a:p>
          <a:endParaRPr lang="en-US"/>
        </a:p>
      </dgm:t>
    </dgm:pt>
    <dgm:pt modelId="{17CBD84C-8B49-48D9-8482-0464825FD8FE}" type="pres">
      <dgm:prSet presAssocID="{E34BDBD7-FE30-44E6-900B-E015947BE838}" presName="sp" presStyleCnt="0"/>
      <dgm:spPr/>
    </dgm:pt>
    <dgm:pt modelId="{5B8FC907-A1B5-4382-8E62-7FCABF4F641C}" type="pres">
      <dgm:prSet presAssocID="{3171F470-1780-481B-9B26-15E6481B067A}" presName="composite" presStyleCnt="0"/>
      <dgm:spPr/>
    </dgm:pt>
    <dgm:pt modelId="{782286E2-1DD3-435C-8B79-EDB737CF2A88}" type="pres">
      <dgm:prSet presAssocID="{3171F470-1780-481B-9B26-15E6481B067A}" presName="parentText" presStyleLbl="alignNode1" presStyleIdx="2" presStyleCnt="4">
        <dgm:presLayoutVars>
          <dgm:chMax val="1"/>
          <dgm:bulletEnabled val="1"/>
        </dgm:presLayoutVars>
      </dgm:prSet>
      <dgm:spPr/>
      <dgm:t>
        <a:bodyPr/>
        <a:lstStyle/>
        <a:p>
          <a:endParaRPr lang="en-US"/>
        </a:p>
      </dgm:t>
    </dgm:pt>
    <dgm:pt modelId="{37FBDDE7-B13F-44DA-85BF-C1EE5B6EF91C}" type="pres">
      <dgm:prSet presAssocID="{3171F470-1780-481B-9B26-15E6481B067A}" presName="descendantText" presStyleLbl="alignAcc1" presStyleIdx="2" presStyleCnt="4">
        <dgm:presLayoutVars>
          <dgm:bulletEnabled val="1"/>
        </dgm:presLayoutVars>
      </dgm:prSet>
      <dgm:spPr/>
      <dgm:t>
        <a:bodyPr/>
        <a:lstStyle/>
        <a:p>
          <a:endParaRPr lang="en-US"/>
        </a:p>
      </dgm:t>
    </dgm:pt>
    <dgm:pt modelId="{8AEA8F4A-7DEA-4752-959E-B9895D14DFD4}" type="pres">
      <dgm:prSet presAssocID="{5E439AEB-4486-45AA-B547-9B1D75EEB7CB}" presName="sp" presStyleCnt="0"/>
      <dgm:spPr/>
    </dgm:pt>
    <dgm:pt modelId="{FCAC0E4B-8159-4758-896F-32D2D1EC8904}" type="pres">
      <dgm:prSet presAssocID="{DA0E9A8C-4D4E-4616-A6BC-3CCDB817C8AA}" presName="composite" presStyleCnt="0"/>
      <dgm:spPr/>
    </dgm:pt>
    <dgm:pt modelId="{F0B8B527-EC8B-480F-B74B-E1954DC8247F}" type="pres">
      <dgm:prSet presAssocID="{DA0E9A8C-4D4E-4616-A6BC-3CCDB817C8AA}" presName="parentText" presStyleLbl="alignNode1" presStyleIdx="3" presStyleCnt="4">
        <dgm:presLayoutVars>
          <dgm:chMax val="1"/>
          <dgm:bulletEnabled val="1"/>
        </dgm:presLayoutVars>
      </dgm:prSet>
      <dgm:spPr/>
      <dgm:t>
        <a:bodyPr/>
        <a:lstStyle/>
        <a:p>
          <a:endParaRPr lang="en-US"/>
        </a:p>
      </dgm:t>
    </dgm:pt>
    <dgm:pt modelId="{209D67FF-5D1E-4363-BE27-6418027742F5}" type="pres">
      <dgm:prSet presAssocID="{DA0E9A8C-4D4E-4616-A6BC-3CCDB817C8AA}" presName="descendantText" presStyleLbl="alignAcc1" presStyleIdx="3" presStyleCnt="4">
        <dgm:presLayoutVars>
          <dgm:bulletEnabled val="1"/>
        </dgm:presLayoutVars>
      </dgm:prSet>
      <dgm:spPr/>
      <dgm:t>
        <a:bodyPr/>
        <a:lstStyle/>
        <a:p>
          <a:endParaRPr lang="en-US"/>
        </a:p>
      </dgm:t>
    </dgm:pt>
  </dgm:ptLst>
  <dgm:cxnLst>
    <dgm:cxn modelId="{464B5E42-8367-4C8B-ACBC-5858DD5AF4FF}" type="presOf" srcId="{4E953D32-B4A3-4DEC-A5FF-6F844AEEF4D3}" destId="{209D67FF-5D1E-4363-BE27-6418027742F5}" srcOrd="0" destOrd="0" presId="urn:microsoft.com/office/officeart/2005/8/layout/chevron2"/>
    <dgm:cxn modelId="{6D25DF8D-9233-44B9-8AE1-BBE71C740768}" type="presOf" srcId="{DDE92E3C-F3CD-426B-9235-9EFCA742F2F0}" destId="{0AC1E25E-0684-42B5-8A46-53B22F7FD015}" srcOrd="0" destOrd="1" presId="urn:microsoft.com/office/officeart/2005/8/layout/chevron2"/>
    <dgm:cxn modelId="{91F375A2-EF15-4FD4-8F3F-698BE238C4E6}" srcId="{E59EE2AE-89CE-490B-A21F-0F97F5EBB566}" destId="{196C9671-45DA-4D73-83FE-D22A23900FDD}" srcOrd="1" destOrd="0" parTransId="{2F5ADDD6-8135-489B-89FE-A22EA2C209DB}" sibTransId="{70738174-377E-479D-A291-E932333ACCF0}"/>
    <dgm:cxn modelId="{C6B022EA-E088-4E5E-A627-BFE93ED9A149}" srcId="{3171F470-1780-481B-9B26-15E6481B067A}" destId="{F5F9A12F-131C-4B9C-AFEF-9AA1F67E6796}" srcOrd="0" destOrd="0" parTransId="{A6F0BB61-19EB-46D6-A7AA-86C0EF69891E}" sibTransId="{73F366C9-387C-4B0D-ACF7-85ED72ACC36B}"/>
    <dgm:cxn modelId="{65282AEB-E4DC-4F23-8AEA-0201BFEE2B01}" srcId="{068E1F42-77C2-47E8-9213-2F88349B8676}" destId="{1DEDEADB-50D5-47D3-948C-26073BC331ED}" srcOrd="0" destOrd="0" parTransId="{95281126-5AE7-4655-B6B0-52E1780617BE}" sibTransId="{7AEEBEA0-6FD3-4B8B-BC54-542E34C7FF8E}"/>
    <dgm:cxn modelId="{1F0DFE9B-0C93-4DE1-985A-0FC592E38FB5}" type="presOf" srcId="{1DEDEADB-50D5-47D3-948C-26073BC331ED}" destId="{A3879863-7C73-4DC7-B710-FC9ECC7550BB}" srcOrd="0" destOrd="0" presId="urn:microsoft.com/office/officeart/2005/8/layout/chevron2"/>
    <dgm:cxn modelId="{996113C5-F536-4E97-903A-94DF3678D5BC}" type="presOf" srcId="{3C6423C5-AFE6-4036-AC86-4B19F99C51F1}" destId="{4BE0564D-BF6C-455B-ABA9-04E65C5E5F86}" srcOrd="0" destOrd="0" presId="urn:microsoft.com/office/officeart/2005/8/layout/chevron2"/>
    <dgm:cxn modelId="{B0719D6F-ED89-4D72-8B80-F16C3738F5AD}" type="presOf" srcId="{196C9671-45DA-4D73-83FE-D22A23900FDD}" destId="{0AC1E25E-0684-42B5-8A46-53B22F7FD015}" srcOrd="0" destOrd="2" presId="urn:microsoft.com/office/officeart/2005/8/layout/chevron2"/>
    <dgm:cxn modelId="{82933AFE-1786-466F-B8D7-E62C1F38AF60}" srcId="{DA0E9A8C-4D4E-4616-A6BC-3CCDB817C8AA}" destId="{4E953D32-B4A3-4DEC-A5FF-6F844AEEF4D3}" srcOrd="0" destOrd="0" parTransId="{43AB13B1-406C-4B8E-A744-1322C0BF06A6}" sibTransId="{F82BBA3D-BBCE-4C43-8117-332BFFE7ADD7}"/>
    <dgm:cxn modelId="{F641A1DC-2EB9-4C9E-B32A-7A3336F9033E}" srcId="{EEDD4D6E-B559-4B11-AFBF-03E40A911BEB}" destId="{3171F470-1780-481B-9B26-15E6481B067A}" srcOrd="2" destOrd="0" parTransId="{F2A98365-F6EF-4562-9D66-1F8D20F8933D}" sibTransId="{5E439AEB-4486-45AA-B547-9B1D75EEB7CB}"/>
    <dgm:cxn modelId="{CFAD36F4-A917-4B2E-83BD-AA8D6AD48CBC}" type="presOf" srcId="{F5F9A12F-131C-4B9C-AFEF-9AA1F67E6796}" destId="{37FBDDE7-B13F-44DA-85BF-C1EE5B6EF91C}" srcOrd="0" destOrd="0" presId="urn:microsoft.com/office/officeart/2005/8/layout/chevron2"/>
    <dgm:cxn modelId="{D795AAD8-05CF-4F2A-8804-5A333AD8B222}" type="presOf" srcId="{068E1F42-77C2-47E8-9213-2F88349B8676}" destId="{6BDA8EB5-2952-4E28-B3A0-AE8D11D7E529}" srcOrd="0" destOrd="0" presId="urn:microsoft.com/office/officeart/2005/8/layout/chevron2"/>
    <dgm:cxn modelId="{C4DF0484-9A29-420C-B3ED-24CC940F4169}" srcId="{EEDD4D6E-B559-4B11-AFBF-03E40A911BEB}" destId="{DA0E9A8C-4D4E-4616-A6BC-3CCDB817C8AA}" srcOrd="3" destOrd="0" parTransId="{EB30962A-823D-4A2D-A2C1-0E6568A91D0D}" sibTransId="{E4ED35CA-C056-48CC-A611-1373BD87EAD8}"/>
    <dgm:cxn modelId="{9622EB69-000A-43C6-8942-7BA1D67173A4}" type="presOf" srcId="{3171F470-1780-481B-9B26-15E6481B067A}" destId="{782286E2-1DD3-435C-8B79-EDB737CF2A88}" srcOrd="0" destOrd="0" presId="urn:microsoft.com/office/officeart/2005/8/layout/chevron2"/>
    <dgm:cxn modelId="{D212546F-DAED-4A3B-8E28-8C704725687D}" srcId="{E59EE2AE-89CE-490B-A21F-0F97F5EBB566}" destId="{DDE92E3C-F3CD-426B-9235-9EFCA742F2F0}" srcOrd="0" destOrd="0" parTransId="{12DCB97F-D97F-4242-A646-DEA6C88AF977}" sibTransId="{A5D0CDA6-286F-44AE-8FE2-097CB0CD921F}"/>
    <dgm:cxn modelId="{DED56BA1-2887-4F61-A878-8F55568DA55E}" type="presOf" srcId="{DA0E9A8C-4D4E-4616-A6BC-3CCDB817C8AA}" destId="{F0B8B527-EC8B-480F-B74B-E1954DC8247F}" srcOrd="0" destOrd="0" presId="urn:microsoft.com/office/officeart/2005/8/layout/chevron2"/>
    <dgm:cxn modelId="{C9CEA16E-5EDD-428A-8082-619CF619500E}" type="presOf" srcId="{E59EE2AE-89CE-490B-A21F-0F97F5EBB566}" destId="{0AC1E25E-0684-42B5-8A46-53B22F7FD015}" srcOrd="0" destOrd="0" presId="urn:microsoft.com/office/officeart/2005/8/layout/chevron2"/>
    <dgm:cxn modelId="{4DC2D2A7-6BD6-4FAE-B2F6-5D2BDA6DB904}" srcId="{3C6423C5-AFE6-4036-AC86-4B19F99C51F1}" destId="{E59EE2AE-89CE-490B-A21F-0F97F5EBB566}" srcOrd="0" destOrd="0" parTransId="{E596129C-E59A-40E2-ACE0-F0AF224C114D}" sibTransId="{BFACDCA5-D548-44CA-BF4B-F029F92DEF0C}"/>
    <dgm:cxn modelId="{506607BF-56A0-4E07-97EF-ECCE23A694B6}" type="presOf" srcId="{EEDD4D6E-B559-4B11-AFBF-03E40A911BEB}" destId="{4CC03B83-A2A9-43AA-BD53-FED0574AD647}" srcOrd="0" destOrd="0" presId="urn:microsoft.com/office/officeart/2005/8/layout/chevron2"/>
    <dgm:cxn modelId="{FDD84446-45DE-452C-996B-6CF97332D2AC}" srcId="{EEDD4D6E-B559-4B11-AFBF-03E40A911BEB}" destId="{3C6423C5-AFE6-4036-AC86-4B19F99C51F1}" srcOrd="0" destOrd="0" parTransId="{C6E19605-79F4-4340-B8FF-98907CD1B5B3}" sibTransId="{7285E127-D91D-4E64-8764-816AA34DC6E5}"/>
    <dgm:cxn modelId="{466C122B-AB8E-48C4-823F-4AA1E5901A22}" srcId="{EEDD4D6E-B559-4B11-AFBF-03E40A911BEB}" destId="{068E1F42-77C2-47E8-9213-2F88349B8676}" srcOrd="1" destOrd="0" parTransId="{D3122614-EBF4-4BD6-B083-26E5D70B494B}" sibTransId="{E34BDBD7-FE30-44E6-900B-E015947BE838}"/>
    <dgm:cxn modelId="{F39FCEAE-FE73-4C1E-91C4-6A4EF2DEFEF2}" type="presParOf" srcId="{4CC03B83-A2A9-43AA-BD53-FED0574AD647}" destId="{850E314F-75E4-4532-B6C4-58FB54EAC05D}" srcOrd="0" destOrd="0" presId="urn:microsoft.com/office/officeart/2005/8/layout/chevron2"/>
    <dgm:cxn modelId="{4B6BF09A-CD99-4419-BA78-17552E3FD0B3}" type="presParOf" srcId="{850E314F-75E4-4532-B6C4-58FB54EAC05D}" destId="{4BE0564D-BF6C-455B-ABA9-04E65C5E5F86}" srcOrd="0" destOrd="0" presId="urn:microsoft.com/office/officeart/2005/8/layout/chevron2"/>
    <dgm:cxn modelId="{248C32A9-79BC-47D2-87F6-BA46986839DA}" type="presParOf" srcId="{850E314F-75E4-4532-B6C4-58FB54EAC05D}" destId="{0AC1E25E-0684-42B5-8A46-53B22F7FD015}" srcOrd="1" destOrd="0" presId="urn:microsoft.com/office/officeart/2005/8/layout/chevron2"/>
    <dgm:cxn modelId="{D4E6F990-EB36-4ED0-9A6D-3AADEE141FD0}" type="presParOf" srcId="{4CC03B83-A2A9-43AA-BD53-FED0574AD647}" destId="{A206561C-68FC-4DCD-9D70-CE5F3DB981FC}" srcOrd="1" destOrd="0" presId="urn:microsoft.com/office/officeart/2005/8/layout/chevron2"/>
    <dgm:cxn modelId="{8BAB7B3F-AD78-4FE8-9F2C-D6CE5BF48775}" type="presParOf" srcId="{4CC03B83-A2A9-43AA-BD53-FED0574AD647}" destId="{CF640CEC-5DC8-47EE-BE8C-8974E4D8C362}" srcOrd="2" destOrd="0" presId="urn:microsoft.com/office/officeart/2005/8/layout/chevron2"/>
    <dgm:cxn modelId="{413CF552-852C-4215-9A6F-46024F73019A}" type="presParOf" srcId="{CF640CEC-5DC8-47EE-BE8C-8974E4D8C362}" destId="{6BDA8EB5-2952-4E28-B3A0-AE8D11D7E529}" srcOrd="0" destOrd="0" presId="urn:microsoft.com/office/officeart/2005/8/layout/chevron2"/>
    <dgm:cxn modelId="{B654EB8E-FF92-49F3-B652-FD73CA464B2B}" type="presParOf" srcId="{CF640CEC-5DC8-47EE-BE8C-8974E4D8C362}" destId="{A3879863-7C73-4DC7-B710-FC9ECC7550BB}" srcOrd="1" destOrd="0" presId="urn:microsoft.com/office/officeart/2005/8/layout/chevron2"/>
    <dgm:cxn modelId="{4975944C-9F62-4D5F-8AD9-8021F2D7E529}" type="presParOf" srcId="{4CC03B83-A2A9-43AA-BD53-FED0574AD647}" destId="{17CBD84C-8B49-48D9-8482-0464825FD8FE}" srcOrd="3" destOrd="0" presId="urn:microsoft.com/office/officeart/2005/8/layout/chevron2"/>
    <dgm:cxn modelId="{AA3965FB-73B3-42D7-9A1F-CE32608394C5}" type="presParOf" srcId="{4CC03B83-A2A9-43AA-BD53-FED0574AD647}" destId="{5B8FC907-A1B5-4382-8E62-7FCABF4F641C}" srcOrd="4" destOrd="0" presId="urn:microsoft.com/office/officeart/2005/8/layout/chevron2"/>
    <dgm:cxn modelId="{83718380-BB5F-4456-9DDD-3141FFB9D57F}" type="presParOf" srcId="{5B8FC907-A1B5-4382-8E62-7FCABF4F641C}" destId="{782286E2-1DD3-435C-8B79-EDB737CF2A88}" srcOrd="0" destOrd="0" presId="urn:microsoft.com/office/officeart/2005/8/layout/chevron2"/>
    <dgm:cxn modelId="{A6DFADF5-4CDF-44DB-908E-CB4F11C9AEC2}" type="presParOf" srcId="{5B8FC907-A1B5-4382-8E62-7FCABF4F641C}" destId="{37FBDDE7-B13F-44DA-85BF-C1EE5B6EF91C}" srcOrd="1" destOrd="0" presId="urn:microsoft.com/office/officeart/2005/8/layout/chevron2"/>
    <dgm:cxn modelId="{BE37CFB6-BCD9-47FE-B2B0-BEA1477A3158}" type="presParOf" srcId="{4CC03B83-A2A9-43AA-BD53-FED0574AD647}" destId="{8AEA8F4A-7DEA-4752-959E-B9895D14DFD4}" srcOrd="5" destOrd="0" presId="urn:microsoft.com/office/officeart/2005/8/layout/chevron2"/>
    <dgm:cxn modelId="{98BD327F-C7AB-439B-BB3B-F8046D62C8EF}" type="presParOf" srcId="{4CC03B83-A2A9-43AA-BD53-FED0574AD647}" destId="{FCAC0E4B-8159-4758-896F-32D2D1EC8904}" srcOrd="6" destOrd="0" presId="urn:microsoft.com/office/officeart/2005/8/layout/chevron2"/>
    <dgm:cxn modelId="{CF19F178-C771-459F-9BD1-4DA710F93670}" type="presParOf" srcId="{FCAC0E4B-8159-4758-896F-32D2D1EC8904}" destId="{F0B8B527-EC8B-480F-B74B-E1954DC8247F}" srcOrd="0" destOrd="0" presId="urn:microsoft.com/office/officeart/2005/8/layout/chevron2"/>
    <dgm:cxn modelId="{6E9828CC-9746-43D8-8261-946A0218A7BE}" type="presParOf" srcId="{FCAC0E4B-8159-4758-896F-32D2D1EC8904}" destId="{209D67FF-5D1E-4363-BE27-6418027742F5}"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7F08AE53-80CA-40ED-A536-89B384815F9E}" type="doc">
      <dgm:prSet loTypeId="urn:microsoft.com/office/officeart/2005/8/layout/gear1" loCatId="process" qsTypeId="urn:microsoft.com/office/officeart/2005/8/quickstyle/simple5" qsCatId="simple" csTypeId="urn:microsoft.com/office/officeart/2005/8/colors/accent1_2" csCatId="accent1" phldr="1"/>
      <dgm:spPr/>
    </dgm:pt>
    <dgm:pt modelId="{534ABA02-2E18-4132-9621-06962C2228EE}">
      <dgm:prSet phldrT="[Text]">
        <dgm:style>
          <a:lnRef idx="0">
            <a:schemeClr val="dk1"/>
          </a:lnRef>
          <a:fillRef idx="3">
            <a:schemeClr val="dk1"/>
          </a:fillRef>
          <a:effectRef idx="3">
            <a:schemeClr val="dk1"/>
          </a:effectRef>
          <a:fontRef idx="minor">
            <a:schemeClr val="lt1"/>
          </a:fontRef>
        </dgm:style>
      </dgm:prSet>
      <dgm:spPr/>
      <dgm:t>
        <a:bodyPr/>
        <a:lstStyle/>
        <a:p>
          <a:r>
            <a:rPr lang="en-US" dirty="0" smtClean="0">
              <a:effectLst>
                <a:outerShdw blurRad="38100" dist="38100" dir="2700000" algn="tl">
                  <a:srgbClr val="000000">
                    <a:alpha val="43137"/>
                  </a:srgbClr>
                </a:outerShdw>
              </a:effectLst>
              <a:hlinkClick xmlns:r="http://schemas.openxmlformats.org/officeDocument/2006/relationships" r:id="rId1"/>
            </a:rPr>
            <a:t>Volunteer</a:t>
          </a:r>
          <a:endParaRPr lang="en-US" dirty="0">
            <a:effectLst>
              <a:outerShdw blurRad="38100" dist="38100" dir="2700000" algn="tl">
                <a:srgbClr val="000000">
                  <a:alpha val="43137"/>
                </a:srgbClr>
              </a:outerShdw>
            </a:effectLst>
          </a:endParaRPr>
        </a:p>
      </dgm:t>
      <dgm:extLst>
        <a:ext uri="{E40237B7-FDA0-4F09-8148-C483321AD2D9}">
          <dgm14:cNvPr xmlns:dgm14="http://schemas.microsoft.com/office/drawing/2010/diagram" id="0" name="">
            <a:hlinkClick xmlns:r="http://schemas.openxmlformats.org/officeDocument/2006/relationships" r:id="rId1"/>
          </dgm14:cNvPr>
        </a:ext>
      </dgm:extLst>
    </dgm:pt>
    <dgm:pt modelId="{29CB5466-4DF7-42C7-8017-6E6C499E7F8C}" type="parTrans" cxnId="{4E9758B2-AB8B-43FF-B889-BE37DC90F0FD}">
      <dgm:prSet/>
      <dgm:spPr/>
      <dgm:t>
        <a:bodyPr/>
        <a:lstStyle/>
        <a:p>
          <a:endParaRPr lang="en-US"/>
        </a:p>
      </dgm:t>
    </dgm:pt>
    <dgm:pt modelId="{1C9F5B3A-A11A-4262-BE43-BE00BED050EB}" type="sibTrans" cxnId="{4E9758B2-AB8B-43FF-B889-BE37DC90F0FD}">
      <dgm:prSet>
        <dgm:style>
          <a:lnRef idx="0">
            <a:schemeClr val="accent3"/>
          </a:lnRef>
          <a:fillRef idx="3">
            <a:schemeClr val="accent3"/>
          </a:fillRef>
          <a:effectRef idx="3">
            <a:schemeClr val="accent3"/>
          </a:effectRef>
          <a:fontRef idx="minor">
            <a:schemeClr val="lt1"/>
          </a:fontRef>
        </dgm:style>
      </dgm:prSet>
      <dgm:spPr/>
      <dgm:t>
        <a:bodyPr/>
        <a:lstStyle/>
        <a:p>
          <a:endParaRPr lang="en-US" dirty="0"/>
        </a:p>
      </dgm:t>
    </dgm:pt>
    <dgm:pt modelId="{61FD43E2-E20D-4719-A6FD-A0ADB3F9402D}">
      <dgm:prSet phldrT="[Text]">
        <dgm:style>
          <a:lnRef idx="0">
            <a:schemeClr val="accent2"/>
          </a:lnRef>
          <a:fillRef idx="3">
            <a:schemeClr val="accent2"/>
          </a:fillRef>
          <a:effectRef idx="3">
            <a:schemeClr val="accent2"/>
          </a:effectRef>
          <a:fontRef idx="minor">
            <a:schemeClr val="lt1"/>
          </a:fontRef>
        </dgm:style>
      </dgm:prSet>
      <dgm:spPr/>
      <dgm:t>
        <a:bodyPr/>
        <a:lstStyle/>
        <a:p>
          <a:r>
            <a:rPr lang="en-US" dirty="0" smtClean="0">
              <a:effectLst>
                <a:outerShdw blurRad="38100" dist="38100" dir="2700000" algn="tl">
                  <a:srgbClr val="000000">
                    <a:alpha val="43137"/>
                  </a:srgbClr>
                </a:outerShdw>
              </a:effectLst>
              <a:hlinkClick xmlns:r="http://schemas.openxmlformats.org/officeDocument/2006/relationships" r:id="rId2"/>
            </a:rPr>
            <a:t>Donate</a:t>
          </a:r>
          <a:endParaRPr lang="en-US" dirty="0">
            <a:effectLst>
              <a:outerShdw blurRad="38100" dist="38100" dir="2700000" algn="tl">
                <a:srgbClr val="000000">
                  <a:alpha val="43137"/>
                </a:srgbClr>
              </a:outerShdw>
            </a:effectLst>
          </a:endParaRPr>
        </a:p>
      </dgm:t>
      <dgm:extLst>
        <a:ext uri="{E40237B7-FDA0-4F09-8148-C483321AD2D9}">
          <dgm14:cNvPr xmlns:dgm14="http://schemas.microsoft.com/office/drawing/2010/diagram" id="0" name="">
            <a:hlinkClick xmlns:r="http://schemas.openxmlformats.org/officeDocument/2006/relationships" r:id="rId2"/>
          </dgm14:cNvPr>
        </a:ext>
      </dgm:extLst>
    </dgm:pt>
    <dgm:pt modelId="{E1DE4B1E-0CB6-4D78-9B21-71A3364B53C0}" type="parTrans" cxnId="{AF0A5BBD-E1BC-4A88-A5B8-ADDB27829A6A}">
      <dgm:prSet/>
      <dgm:spPr/>
      <dgm:t>
        <a:bodyPr/>
        <a:lstStyle/>
        <a:p>
          <a:endParaRPr lang="en-US"/>
        </a:p>
      </dgm:t>
    </dgm:pt>
    <dgm:pt modelId="{A1343825-D283-4E9A-8F34-54F6FC592719}" type="sibTrans" cxnId="{AF0A5BBD-E1BC-4A88-A5B8-ADDB27829A6A}">
      <dgm:prSet>
        <dgm:style>
          <a:lnRef idx="0">
            <a:schemeClr val="accent3"/>
          </a:lnRef>
          <a:fillRef idx="3">
            <a:schemeClr val="accent3"/>
          </a:fillRef>
          <a:effectRef idx="3">
            <a:schemeClr val="accent3"/>
          </a:effectRef>
          <a:fontRef idx="minor">
            <a:schemeClr val="lt1"/>
          </a:fontRef>
        </dgm:style>
      </dgm:prSet>
      <dgm:spPr/>
      <dgm:t>
        <a:bodyPr/>
        <a:lstStyle/>
        <a:p>
          <a:endParaRPr lang="en-US" dirty="0"/>
        </a:p>
      </dgm:t>
    </dgm:pt>
    <dgm:pt modelId="{97916064-2A25-4F59-9114-A4DB8882A67C}">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75000"/>
          </a:schemeClr>
        </a:solidFill>
      </dgm:spPr>
      <dgm:t>
        <a:bodyPr/>
        <a:lstStyle/>
        <a:p>
          <a:r>
            <a:rPr lang="en-US" dirty="0" smtClean="0">
              <a:effectLst>
                <a:outerShdw blurRad="38100" dist="38100" dir="2700000" algn="tl">
                  <a:srgbClr val="000000">
                    <a:alpha val="43137"/>
                  </a:srgbClr>
                </a:outerShdw>
              </a:effectLst>
              <a:hlinkClick xmlns:r="http://schemas.openxmlformats.org/officeDocument/2006/relationships" r:id="rId1"/>
            </a:rPr>
            <a:t>Membership</a:t>
          </a:r>
          <a:endParaRPr lang="en-US" dirty="0">
            <a:effectLst>
              <a:outerShdw blurRad="38100" dist="38100" dir="2700000" algn="tl">
                <a:srgbClr val="000000">
                  <a:alpha val="43137"/>
                </a:srgbClr>
              </a:outerShdw>
            </a:effectLst>
          </a:endParaRPr>
        </a:p>
      </dgm:t>
      <dgm:extLst>
        <a:ext uri="{E40237B7-FDA0-4F09-8148-C483321AD2D9}">
          <dgm14:cNvPr xmlns:dgm14="http://schemas.microsoft.com/office/drawing/2010/diagram" id="0" name="">
            <a:hlinkClick xmlns:r="http://schemas.openxmlformats.org/officeDocument/2006/relationships" r:id="rId1"/>
          </dgm14:cNvPr>
        </a:ext>
      </dgm:extLst>
    </dgm:pt>
    <dgm:pt modelId="{903CD945-9CF9-4DCA-9621-D205532B2E36}" type="parTrans" cxnId="{E68B0554-7179-4013-8CCA-6B8AAF5D1E9D}">
      <dgm:prSet/>
      <dgm:spPr/>
      <dgm:t>
        <a:bodyPr/>
        <a:lstStyle/>
        <a:p>
          <a:endParaRPr lang="en-US"/>
        </a:p>
      </dgm:t>
    </dgm:pt>
    <dgm:pt modelId="{048E73C1-0E75-48D4-AD56-AAF0FF67F95D}" type="sibTrans" cxnId="{E68B0554-7179-4013-8CCA-6B8AAF5D1E9D}">
      <dgm:prSet>
        <dgm:style>
          <a:lnRef idx="0">
            <a:schemeClr val="accent3"/>
          </a:lnRef>
          <a:fillRef idx="3">
            <a:schemeClr val="accent3"/>
          </a:fillRef>
          <a:effectRef idx="3">
            <a:schemeClr val="accent3"/>
          </a:effectRef>
          <a:fontRef idx="minor">
            <a:schemeClr val="lt1"/>
          </a:fontRef>
        </dgm:style>
      </dgm:prSet>
      <dgm:spPr/>
      <dgm:t>
        <a:bodyPr/>
        <a:lstStyle/>
        <a:p>
          <a:endParaRPr lang="en-US" dirty="0"/>
        </a:p>
      </dgm:t>
    </dgm:pt>
    <dgm:pt modelId="{46EACC1D-2426-4A22-BCFE-7A087281114A}" type="pres">
      <dgm:prSet presAssocID="{7F08AE53-80CA-40ED-A536-89B384815F9E}" presName="composite" presStyleCnt="0">
        <dgm:presLayoutVars>
          <dgm:chMax val="3"/>
          <dgm:animLvl val="lvl"/>
          <dgm:resizeHandles val="exact"/>
        </dgm:presLayoutVars>
      </dgm:prSet>
      <dgm:spPr/>
    </dgm:pt>
    <dgm:pt modelId="{9F58320F-F7FE-40A5-BEC7-AA57DDF6DE23}" type="pres">
      <dgm:prSet presAssocID="{534ABA02-2E18-4132-9621-06962C2228EE}" presName="gear1" presStyleLbl="node1" presStyleIdx="0" presStyleCnt="3">
        <dgm:presLayoutVars>
          <dgm:chMax val="1"/>
          <dgm:bulletEnabled val="1"/>
        </dgm:presLayoutVars>
      </dgm:prSet>
      <dgm:spPr/>
      <dgm:t>
        <a:bodyPr/>
        <a:lstStyle/>
        <a:p>
          <a:endParaRPr lang="en-US"/>
        </a:p>
      </dgm:t>
    </dgm:pt>
    <dgm:pt modelId="{2D8EFF08-9CCF-4320-8504-F31E279179AA}" type="pres">
      <dgm:prSet presAssocID="{534ABA02-2E18-4132-9621-06962C2228EE}" presName="gear1srcNode" presStyleLbl="node1" presStyleIdx="0" presStyleCnt="3"/>
      <dgm:spPr/>
      <dgm:t>
        <a:bodyPr/>
        <a:lstStyle/>
        <a:p>
          <a:endParaRPr lang="en-US"/>
        </a:p>
      </dgm:t>
    </dgm:pt>
    <dgm:pt modelId="{E3C15E48-456F-4133-AA97-E7F5B3A6F606}" type="pres">
      <dgm:prSet presAssocID="{534ABA02-2E18-4132-9621-06962C2228EE}" presName="gear1dstNode" presStyleLbl="node1" presStyleIdx="0" presStyleCnt="3"/>
      <dgm:spPr/>
      <dgm:t>
        <a:bodyPr/>
        <a:lstStyle/>
        <a:p>
          <a:endParaRPr lang="en-US"/>
        </a:p>
      </dgm:t>
    </dgm:pt>
    <dgm:pt modelId="{54ED84EB-40DF-4363-8826-6237E4AD577F}" type="pres">
      <dgm:prSet presAssocID="{61FD43E2-E20D-4719-A6FD-A0ADB3F9402D}" presName="gear2" presStyleLbl="node1" presStyleIdx="1" presStyleCnt="3" custAng="0" custScaleX="86104" custScaleY="88509" custLinFactNeighborX="2025" custLinFactNeighborY="6202">
        <dgm:presLayoutVars>
          <dgm:chMax val="1"/>
          <dgm:bulletEnabled val="1"/>
        </dgm:presLayoutVars>
      </dgm:prSet>
      <dgm:spPr/>
      <dgm:t>
        <a:bodyPr/>
        <a:lstStyle/>
        <a:p>
          <a:endParaRPr lang="en-US"/>
        </a:p>
      </dgm:t>
    </dgm:pt>
    <dgm:pt modelId="{6FA82AC3-FCD1-4E70-AE63-D4353ADD8617}" type="pres">
      <dgm:prSet presAssocID="{61FD43E2-E20D-4719-A6FD-A0ADB3F9402D}" presName="gear2srcNode" presStyleLbl="node1" presStyleIdx="1" presStyleCnt="3"/>
      <dgm:spPr/>
      <dgm:t>
        <a:bodyPr/>
        <a:lstStyle/>
        <a:p>
          <a:endParaRPr lang="en-US"/>
        </a:p>
      </dgm:t>
    </dgm:pt>
    <dgm:pt modelId="{C45D8BE1-61DA-4B84-AE4A-2EC696E7FEA9}" type="pres">
      <dgm:prSet presAssocID="{61FD43E2-E20D-4719-A6FD-A0ADB3F9402D}" presName="gear2dstNode" presStyleLbl="node1" presStyleIdx="1" presStyleCnt="3"/>
      <dgm:spPr/>
      <dgm:t>
        <a:bodyPr/>
        <a:lstStyle/>
        <a:p>
          <a:endParaRPr lang="en-US"/>
        </a:p>
      </dgm:t>
    </dgm:pt>
    <dgm:pt modelId="{9E9D8597-6BE2-4AA3-A67F-72AA7B66ADA9}" type="pres">
      <dgm:prSet presAssocID="{97916064-2A25-4F59-9114-A4DB8882A67C}" presName="gear3" presStyleLbl="node1" presStyleIdx="2" presStyleCnt="3" custAng="28207" custScaleX="132045" custScaleY="128777" custLinFactNeighborX="7181" custLinFactNeighborY="-330"/>
      <dgm:spPr/>
      <dgm:t>
        <a:bodyPr/>
        <a:lstStyle/>
        <a:p>
          <a:endParaRPr lang="en-US"/>
        </a:p>
      </dgm:t>
    </dgm:pt>
    <dgm:pt modelId="{DC6874B0-ADDB-4380-BED0-627D6BBF5628}" type="pres">
      <dgm:prSet presAssocID="{97916064-2A25-4F59-9114-A4DB8882A67C}" presName="gear3tx" presStyleLbl="node1" presStyleIdx="2" presStyleCnt="3">
        <dgm:presLayoutVars>
          <dgm:chMax val="1"/>
          <dgm:bulletEnabled val="1"/>
        </dgm:presLayoutVars>
      </dgm:prSet>
      <dgm:spPr/>
      <dgm:t>
        <a:bodyPr/>
        <a:lstStyle/>
        <a:p>
          <a:endParaRPr lang="en-US"/>
        </a:p>
      </dgm:t>
    </dgm:pt>
    <dgm:pt modelId="{1F83B8C1-1DC0-46BF-A7DD-0C6B98AB82B6}" type="pres">
      <dgm:prSet presAssocID="{97916064-2A25-4F59-9114-A4DB8882A67C}" presName="gear3srcNode" presStyleLbl="node1" presStyleIdx="2" presStyleCnt="3"/>
      <dgm:spPr/>
      <dgm:t>
        <a:bodyPr/>
        <a:lstStyle/>
        <a:p>
          <a:endParaRPr lang="en-US"/>
        </a:p>
      </dgm:t>
    </dgm:pt>
    <dgm:pt modelId="{3F2ACA3F-A88E-4E1B-B887-FA1FC39DB9C8}" type="pres">
      <dgm:prSet presAssocID="{97916064-2A25-4F59-9114-A4DB8882A67C}" presName="gear3dstNode" presStyleLbl="node1" presStyleIdx="2" presStyleCnt="3"/>
      <dgm:spPr/>
      <dgm:t>
        <a:bodyPr/>
        <a:lstStyle/>
        <a:p>
          <a:endParaRPr lang="en-US"/>
        </a:p>
      </dgm:t>
    </dgm:pt>
    <dgm:pt modelId="{CF5876C9-8B3E-4F42-8F16-D98E01D2D328}" type="pres">
      <dgm:prSet presAssocID="{1C9F5B3A-A11A-4262-BE43-BE00BED050EB}" presName="connector1" presStyleLbl="sibTrans2D1" presStyleIdx="0" presStyleCnt="3"/>
      <dgm:spPr/>
      <dgm:t>
        <a:bodyPr/>
        <a:lstStyle/>
        <a:p>
          <a:endParaRPr lang="en-US"/>
        </a:p>
      </dgm:t>
    </dgm:pt>
    <dgm:pt modelId="{2E395493-40A5-48A4-91E8-D752DDE9AB11}" type="pres">
      <dgm:prSet presAssocID="{A1343825-D283-4E9A-8F34-54F6FC592719}" presName="connector2" presStyleLbl="sibTrans2D1" presStyleIdx="1" presStyleCnt="3"/>
      <dgm:spPr/>
      <dgm:t>
        <a:bodyPr/>
        <a:lstStyle/>
        <a:p>
          <a:endParaRPr lang="en-US"/>
        </a:p>
      </dgm:t>
    </dgm:pt>
    <dgm:pt modelId="{86A6EAE5-53D9-4F90-8E43-1CD74AAEA651}" type="pres">
      <dgm:prSet presAssocID="{048E73C1-0E75-48D4-AD56-AAF0FF67F95D}" presName="connector3" presStyleLbl="sibTrans2D1" presStyleIdx="2" presStyleCnt="3" custAng="533103" custScaleX="107858" custLinFactNeighborX="-2994" custLinFactNeighborY="-7133"/>
      <dgm:spPr/>
      <dgm:t>
        <a:bodyPr/>
        <a:lstStyle/>
        <a:p>
          <a:endParaRPr lang="en-US"/>
        </a:p>
      </dgm:t>
    </dgm:pt>
  </dgm:ptLst>
  <dgm:cxnLst>
    <dgm:cxn modelId="{5EBED878-5BB3-452F-A738-3428A1786088}" type="presOf" srcId="{97916064-2A25-4F59-9114-A4DB8882A67C}" destId="{DC6874B0-ADDB-4380-BED0-627D6BBF5628}" srcOrd="1" destOrd="0" presId="urn:microsoft.com/office/officeart/2005/8/layout/gear1"/>
    <dgm:cxn modelId="{CFD956B6-AD86-43F4-B777-18AFCF91AA72}" type="presOf" srcId="{97916064-2A25-4F59-9114-A4DB8882A67C}" destId="{3F2ACA3F-A88E-4E1B-B887-FA1FC39DB9C8}" srcOrd="3" destOrd="0" presId="urn:microsoft.com/office/officeart/2005/8/layout/gear1"/>
    <dgm:cxn modelId="{A04678B7-362C-43DA-B594-0ECAF1E89997}" type="presOf" srcId="{048E73C1-0E75-48D4-AD56-AAF0FF67F95D}" destId="{86A6EAE5-53D9-4F90-8E43-1CD74AAEA651}" srcOrd="0" destOrd="0" presId="urn:microsoft.com/office/officeart/2005/8/layout/gear1"/>
    <dgm:cxn modelId="{7FBC2C10-302D-4839-81B0-DFB0AC4476CD}" type="presOf" srcId="{A1343825-D283-4E9A-8F34-54F6FC592719}" destId="{2E395493-40A5-48A4-91E8-D752DDE9AB11}" srcOrd="0" destOrd="0" presId="urn:microsoft.com/office/officeart/2005/8/layout/gear1"/>
    <dgm:cxn modelId="{AF0A5BBD-E1BC-4A88-A5B8-ADDB27829A6A}" srcId="{7F08AE53-80CA-40ED-A536-89B384815F9E}" destId="{61FD43E2-E20D-4719-A6FD-A0ADB3F9402D}" srcOrd="1" destOrd="0" parTransId="{E1DE4B1E-0CB6-4D78-9B21-71A3364B53C0}" sibTransId="{A1343825-D283-4E9A-8F34-54F6FC592719}"/>
    <dgm:cxn modelId="{4E9758B2-AB8B-43FF-B889-BE37DC90F0FD}" srcId="{7F08AE53-80CA-40ED-A536-89B384815F9E}" destId="{534ABA02-2E18-4132-9621-06962C2228EE}" srcOrd="0" destOrd="0" parTransId="{29CB5466-4DF7-42C7-8017-6E6C499E7F8C}" sibTransId="{1C9F5B3A-A11A-4262-BE43-BE00BED050EB}"/>
    <dgm:cxn modelId="{F2E253C3-53F2-49A5-8773-14B2BA74F8A3}" type="presOf" srcId="{534ABA02-2E18-4132-9621-06962C2228EE}" destId="{2D8EFF08-9CCF-4320-8504-F31E279179AA}" srcOrd="1" destOrd="0" presId="urn:microsoft.com/office/officeart/2005/8/layout/gear1"/>
    <dgm:cxn modelId="{B82AD788-6DFA-4316-A15D-74B392CFB51A}" type="presOf" srcId="{534ABA02-2E18-4132-9621-06962C2228EE}" destId="{9F58320F-F7FE-40A5-BEC7-AA57DDF6DE23}" srcOrd="0" destOrd="0" presId="urn:microsoft.com/office/officeart/2005/8/layout/gear1"/>
    <dgm:cxn modelId="{40AD22A6-6230-47AF-8509-CB7541078EDA}" type="presOf" srcId="{7F08AE53-80CA-40ED-A536-89B384815F9E}" destId="{46EACC1D-2426-4A22-BCFE-7A087281114A}" srcOrd="0" destOrd="0" presId="urn:microsoft.com/office/officeart/2005/8/layout/gear1"/>
    <dgm:cxn modelId="{168240E2-F1C4-4BA6-A781-8A324115C53D}" type="presOf" srcId="{61FD43E2-E20D-4719-A6FD-A0ADB3F9402D}" destId="{6FA82AC3-FCD1-4E70-AE63-D4353ADD8617}" srcOrd="1" destOrd="0" presId="urn:microsoft.com/office/officeart/2005/8/layout/gear1"/>
    <dgm:cxn modelId="{E68B0554-7179-4013-8CCA-6B8AAF5D1E9D}" srcId="{7F08AE53-80CA-40ED-A536-89B384815F9E}" destId="{97916064-2A25-4F59-9114-A4DB8882A67C}" srcOrd="2" destOrd="0" parTransId="{903CD945-9CF9-4DCA-9621-D205532B2E36}" sibTransId="{048E73C1-0E75-48D4-AD56-AAF0FF67F95D}"/>
    <dgm:cxn modelId="{CC4E435E-F2D0-492C-B96F-3198BD616144}" type="presOf" srcId="{97916064-2A25-4F59-9114-A4DB8882A67C}" destId="{9E9D8597-6BE2-4AA3-A67F-72AA7B66ADA9}" srcOrd="0" destOrd="0" presId="urn:microsoft.com/office/officeart/2005/8/layout/gear1"/>
    <dgm:cxn modelId="{D2F5B5BA-6708-4313-A8B0-C00A8412F7A0}" type="presOf" srcId="{97916064-2A25-4F59-9114-A4DB8882A67C}" destId="{1F83B8C1-1DC0-46BF-A7DD-0C6B98AB82B6}" srcOrd="2" destOrd="0" presId="urn:microsoft.com/office/officeart/2005/8/layout/gear1"/>
    <dgm:cxn modelId="{1177525B-00E8-4586-813D-17B2617B18F1}" type="presOf" srcId="{1C9F5B3A-A11A-4262-BE43-BE00BED050EB}" destId="{CF5876C9-8B3E-4F42-8F16-D98E01D2D328}" srcOrd="0" destOrd="0" presId="urn:microsoft.com/office/officeart/2005/8/layout/gear1"/>
    <dgm:cxn modelId="{4EB83D2D-AA4A-408C-9A48-F782A87068C9}" type="presOf" srcId="{534ABA02-2E18-4132-9621-06962C2228EE}" destId="{E3C15E48-456F-4133-AA97-E7F5B3A6F606}" srcOrd="2" destOrd="0" presId="urn:microsoft.com/office/officeart/2005/8/layout/gear1"/>
    <dgm:cxn modelId="{103C53E8-BDF4-47EA-A017-EEE3D681A591}" type="presOf" srcId="{61FD43E2-E20D-4719-A6FD-A0ADB3F9402D}" destId="{C45D8BE1-61DA-4B84-AE4A-2EC696E7FEA9}" srcOrd="2" destOrd="0" presId="urn:microsoft.com/office/officeart/2005/8/layout/gear1"/>
    <dgm:cxn modelId="{BA3ABD5F-3108-4D5C-B8B0-5854C22743BE}" type="presOf" srcId="{61FD43E2-E20D-4719-A6FD-A0ADB3F9402D}" destId="{54ED84EB-40DF-4363-8826-6237E4AD577F}" srcOrd="0" destOrd="0" presId="urn:microsoft.com/office/officeart/2005/8/layout/gear1"/>
    <dgm:cxn modelId="{DF7C90CE-7157-4237-8A56-590057496C9E}" type="presParOf" srcId="{46EACC1D-2426-4A22-BCFE-7A087281114A}" destId="{9F58320F-F7FE-40A5-BEC7-AA57DDF6DE23}" srcOrd="0" destOrd="0" presId="urn:microsoft.com/office/officeart/2005/8/layout/gear1"/>
    <dgm:cxn modelId="{8B0A3F65-0D92-4DD5-B0B9-20CA4C3F89C1}" type="presParOf" srcId="{46EACC1D-2426-4A22-BCFE-7A087281114A}" destId="{2D8EFF08-9CCF-4320-8504-F31E279179AA}" srcOrd="1" destOrd="0" presId="urn:microsoft.com/office/officeart/2005/8/layout/gear1"/>
    <dgm:cxn modelId="{76B7FEFA-5156-4443-9C0E-6A1EFB356231}" type="presParOf" srcId="{46EACC1D-2426-4A22-BCFE-7A087281114A}" destId="{E3C15E48-456F-4133-AA97-E7F5B3A6F606}" srcOrd="2" destOrd="0" presId="urn:microsoft.com/office/officeart/2005/8/layout/gear1"/>
    <dgm:cxn modelId="{7E666C7D-E7B5-4C40-B9AB-C9ED39904F42}" type="presParOf" srcId="{46EACC1D-2426-4A22-BCFE-7A087281114A}" destId="{54ED84EB-40DF-4363-8826-6237E4AD577F}" srcOrd="3" destOrd="0" presId="urn:microsoft.com/office/officeart/2005/8/layout/gear1"/>
    <dgm:cxn modelId="{88FD66CF-9EE1-44B7-8ACE-2F40F8B5224A}" type="presParOf" srcId="{46EACC1D-2426-4A22-BCFE-7A087281114A}" destId="{6FA82AC3-FCD1-4E70-AE63-D4353ADD8617}" srcOrd="4" destOrd="0" presId="urn:microsoft.com/office/officeart/2005/8/layout/gear1"/>
    <dgm:cxn modelId="{B6145BA3-2C09-4E7E-977C-1341A6AC971C}" type="presParOf" srcId="{46EACC1D-2426-4A22-BCFE-7A087281114A}" destId="{C45D8BE1-61DA-4B84-AE4A-2EC696E7FEA9}" srcOrd="5" destOrd="0" presId="urn:microsoft.com/office/officeart/2005/8/layout/gear1"/>
    <dgm:cxn modelId="{0F6E6C9C-8DD6-4C54-8F41-A6BF5C23E6DD}" type="presParOf" srcId="{46EACC1D-2426-4A22-BCFE-7A087281114A}" destId="{9E9D8597-6BE2-4AA3-A67F-72AA7B66ADA9}" srcOrd="6" destOrd="0" presId="urn:microsoft.com/office/officeart/2005/8/layout/gear1"/>
    <dgm:cxn modelId="{97042FD8-DC56-4B40-8394-6C612BE535CB}" type="presParOf" srcId="{46EACC1D-2426-4A22-BCFE-7A087281114A}" destId="{DC6874B0-ADDB-4380-BED0-627D6BBF5628}" srcOrd="7" destOrd="0" presId="urn:microsoft.com/office/officeart/2005/8/layout/gear1"/>
    <dgm:cxn modelId="{429EDC2F-5FCE-45DE-A8C4-B6D831410E36}" type="presParOf" srcId="{46EACC1D-2426-4A22-BCFE-7A087281114A}" destId="{1F83B8C1-1DC0-46BF-A7DD-0C6B98AB82B6}" srcOrd="8" destOrd="0" presId="urn:microsoft.com/office/officeart/2005/8/layout/gear1"/>
    <dgm:cxn modelId="{96D35ED7-67BC-490F-9DAA-32E28356A8B4}" type="presParOf" srcId="{46EACC1D-2426-4A22-BCFE-7A087281114A}" destId="{3F2ACA3F-A88E-4E1B-B887-FA1FC39DB9C8}" srcOrd="9" destOrd="0" presId="urn:microsoft.com/office/officeart/2005/8/layout/gear1"/>
    <dgm:cxn modelId="{D11F66CE-1F24-4EF5-97A3-7BE64DCF99AB}" type="presParOf" srcId="{46EACC1D-2426-4A22-BCFE-7A087281114A}" destId="{CF5876C9-8B3E-4F42-8F16-D98E01D2D328}" srcOrd="10" destOrd="0" presId="urn:microsoft.com/office/officeart/2005/8/layout/gear1"/>
    <dgm:cxn modelId="{05FE8364-E0CC-45CA-ABB7-BCAA54621D4B}" type="presParOf" srcId="{46EACC1D-2426-4A22-BCFE-7A087281114A}" destId="{2E395493-40A5-48A4-91E8-D752DDE9AB11}" srcOrd="11" destOrd="0" presId="urn:microsoft.com/office/officeart/2005/8/layout/gear1"/>
    <dgm:cxn modelId="{2AA673F5-F301-4211-8762-C28DA1812FD1}" type="presParOf" srcId="{46EACC1D-2426-4A22-BCFE-7A087281114A}" destId="{86A6EAE5-53D9-4F90-8E43-1CD74AAEA651}" srcOrd="12" destOrd="0" presId="urn:microsoft.com/office/officeart/2005/8/layout/gear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7528E917-5BE3-4E64-A026-3E92AD1D07E3}" type="doc">
      <dgm:prSet loTypeId="urn:microsoft.com/office/officeart/2005/8/layout/process1" loCatId="process" qsTypeId="urn:microsoft.com/office/officeart/2005/8/quickstyle/simple5" qsCatId="simple" csTypeId="urn:microsoft.com/office/officeart/2005/8/colors/accent1_2" csCatId="accent1" phldr="1"/>
      <dgm:spPr/>
    </dgm:pt>
    <dgm:pt modelId="{BEB5A605-9240-4B3F-B626-FB0B138156F4}">
      <dgm:prSet phldrT="[Text]" custT="1">
        <dgm:style>
          <a:lnRef idx="0">
            <a:schemeClr val="accent2"/>
          </a:lnRef>
          <a:fillRef idx="3">
            <a:schemeClr val="accent2"/>
          </a:fillRef>
          <a:effectRef idx="3">
            <a:schemeClr val="accent2"/>
          </a:effectRef>
          <a:fontRef idx="minor">
            <a:schemeClr val="lt1"/>
          </a:fontRef>
        </dgm:style>
      </dgm:prSet>
      <dgm:spPr/>
      <dgm:t>
        <a:bodyPr/>
        <a:lstStyle/>
        <a:p>
          <a:r>
            <a:rPr lang="en-US" sz="1400" b="0" dirty="0" smtClean="0">
              <a:solidFill>
                <a:schemeClr val="tx1"/>
              </a:solidFill>
              <a:effectLst/>
            </a:rPr>
            <a:t>Your Donation is appreciated </a:t>
          </a:r>
          <a:r>
            <a:rPr lang="en-US" sz="1400" b="0" dirty="0" smtClean="0">
              <a:solidFill>
                <a:schemeClr val="tx1"/>
              </a:solidFill>
              <a:effectLst/>
              <a:sym typeface="Wingdings"/>
            </a:rPr>
            <a:t> </a:t>
          </a:r>
          <a:r>
            <a:rPr lang="en-US" sz="1400" b="0" dirty="0" smtClean="0">
              <a:solidFill>
                <a:schemeClr val="bg1">
                  <a:lumMod val="50000"/>
                </a:schemeClr>
              </a:solidFill>
              <a:effectLst/>
              <a:hlinkClick xmlns:r="http://schemas.openxmlformats.org/officeDocument/2006/relationships" r:id="rId1"/>
            </a:rPr>
            <a:t>http://www.greece.org/hec/donate/</a:t>
          </a:r>
          <a:endParaRPr lang="en-US" sz="1400" b="0" dirty="0">
            <a:solidFill>
              <a:schemeClr val="bg1">
                <a:lumMod val="50000"/>
              </a:schemeClr>
            </a:solidFill>
            <a:effectLst/>
          </a:endParaRPr>
        </a:p>
      </dgm:t>
    </dgm:pt>
    <dgm:pt modelId="{64CB060E-2E16-4279-857F-ED614813829C}" type="parTrans" cxnId="{1247775E-8DA7-4DE3-AC4D-0F7498D1C0D4}">
      <dgm:prSet/>
      <dgm:spPr/>
      <dgm:t>
        <a:bodyPr/>
        <a:lstStyle/>
        <a:p>
          <a:endParaRPr lang="en-US"/>
        </a:p>
      </dgm:t>
    </dgm:pt>
    <dgm:pt modelId="{E079B4B0-3B33-4B38-BB9A-B4220A61FA89}" type="sibTrans" cxnId="{1247775E-8DA7-4DE3-AC4D-0F7498D1C0D4}">
      <dgm:prSet/>
      <dgm:spPr/>
      <dgm:t>
        <a:bodyPr/>
        <a:lstStyle/>
        <a:p>
          <a:endParaRPr lang="en-US"/>
        </a:p>
      </dgm:t>
    </dgm:pt>
    <dgm:pt modelId="{23ECC5E2-9689-45E7-AA0A-9FD6757C847D}" type="pres">
      <dgm:prSet presAssocID="{7528E917-5BE3-4E64-A026-3E92AD1D07E3}" presName="Name0" presStyleCnt="0">
        <dgm:presLayoutVars>
          <dgm:dir/>
          <dgm:resizeHandles val="exact"/>
        </dgm:presLayoutVars>
      </dgm:prSet>
      <dgm:spPr/>
    </dgm:pt>
    <dgm:pt modelId="{2D102A09-348F-40B7-B339-19152E01FBD0}" type="pres">
      <dgm:prSet presAssocID="{BEB5A605-9240-4B3F-B626-FB0B138156F4}" presName="node" presStyleLbl="node1" presStyleIdx="0" presStyleCnt="1" custLinFactY="80000" custLinFactNeighborX="-1439" custLinFactNeighborY="100000">
        <dgm:presLayoutVars>
          <dgm:bulletEnabled val="1"/>
        </dgm:presLayoutVars>
      </dgm:prSet>
      <dgm:spPr/>
      <dgm:t>
        <a:bodyPr/>
        <a:lstStyle/>
        <a:p>
          <a:endParaRPr lang="en-US"/>
        </a:p>
      </dgm:t>
    </dgm:pt>
  </dgm:ptLst>
  <dgm:cxnLst>
    <dgm:cxn modelId="{9E984DE0-3A48-4047-A874-165431F1C734}" type="presOf" srcId="{BEB5A605-9240-4B3F-B626-FB0B138156F4}" destId="{2D102A09-348F-40B7-B339-19152E01FBD0}" srcOrd="0" destOrd="0" presId="urn:microsoft.com/office/officeart/2005/8/layout/process1"/>
    <dgm:cxn modelId="{4426AE78-F3F4-46BE-9911-966CEAC885C8}" type="presOf" srcId="{7528E917-5BE3-4E64-A026-3E92AD1D07E3}" destId="{23ECC5E2-9689-45E7-AA0A-9FD6757C847D}" srcOrd="0" destOrd="0" presId="urn:microsoft.com/office/officeart/2005/8/layout/process1"/>
    <dgm:cxn modelId="{1247775E-8DA7-4DE3-AC4D-0F7498D1C0D4}" srcId="{7528E917-5BE3-4E64-A026-3E92AD1D07E3}" destId="{BEB5A605-9240-4B3F-B626-FB0B138156F4}" srcOrd="0" destOrd="0" parTransId="{64CB060E-2E16-4279-857F-ED614813829C}" sibTransId="{E079B4B0-3B33-4B38-BB9A-B4220A61FA89}"/>
    <dgm:cxn modelId="{CCE6E001-CD83-4256-B2EA-C2862107C3B2}" type="presParOf" srcId="{23ECC5E2-9689-45E7-AA0A-9FD6757C847D}" destId="{2D102A09-348F-40B7-B339-19152E01FBD0}" srcOrd="0" destOrd="0" presId="urn:microsoft.com/office/officeart/2005/8/layout/process1"/>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7528E917-5BE3-4E64-A026-3E92AD1D07E3}" type="doc">
      <dgm:prSet loTypeId="urn:microsoft.com/office/officeart/2005/8/layout/process1" loCatId="process" qsTypeId="urn:microsoft.com/office/officeart/2005/8/quickstyle/simple5" qsCatId="simple" csTypeId="urn:microsoft.com/office/officeart/2005/8/colors/accent1_2" csCatId="accent1" phldr="1"/>
      <dgm:spPr/>
    </dgm:pt>
    <dgm:pt modelId="{BEB5A605-9240-4B3F-B626-FB0B138156F4}">
      <dgm:prSet phldrT="[Text]" custT="1">
        <dgm:style>
          <a:lnRef idx="0">
            <a:schemeClr val="dk1"/>
          </a:lnRef>
          <a:fillRef idx="3">
            <a:schemeClr val="dk1"/>
          </a:fillRef>
          <a:effectRef idx="3">
            <a:schemeClr val="dk1"/>
          </a:effectRef>
          <a:fontRef idx="minor">
            <a:schemeClr val="lt1"/>
          </a:fontRef>
        </dgm:style>
      </dgm:prSet>
      <dgm:spPr/>
      <dgm:t>
        <a:bodyPr/>
        <a:lstStyle/>
        <a:p>
          <a:pPr algn="ctr"/>
          <a:r>
            <a:rPr lang="en-US" sz="1400" b="0" dirty="0" smtClean="0">
              <a:effectLst>
                <a:outerShdw blurRad="38100" dist="38100" dir="2700000" algn="tl">
                  <a:srgbClr val="000000">
                    <a:alpha val="43137"/>
                  </a:srgbClr>
                </a:outerShdw>
              </a:effectLst>
              <a:sym typeface="Wingdings"/>
            </a:rPr>
            <a:t>We are 100% non-paid volunteers</a:t>
          </a:r>
        </a:p>
        <a:p>
          <a:pPr algn="ctr"/>
          <a:r>
            <a:rPr lang="en-US" sz="1400" b="0" dirty="0" smtClean="0">
              <a:effectLst>
                <a:outerShdw blurRad="38100" dist="38100" dir="2700000" algn="tl">
                  <a:srgbClr val="000000">
                    <a:alpha val="43137"/>
                  </a:srgbClr>
                </a:outerShdw>
              </a:effectLst>
              <a:sym typeface="Wingdings"/>
            </a:rPr>
            <a:t> </a:t>
          </a:r>
          <a:r>
            <a:rPr lang="en-US" sz="1400" dirty="0" smtClean="0">
              <a:effectLst>
                <a:outerShdw blurRad="38100" dist="38100" dir="2700000" algn="tl">
                  <a:srgbClr val="000000">
                    <a:alpha val="43137"/>
                  </a:srgbClr>
                </a:outerShdw>
              </a:effectLst>
            </a:rPr>
            <a:t>We are always welcoming volunteers to provide any help within their capabilities. </a:t>
          </a:r>
        </a:p>
      </dgm:t>
    </dgm:pt>
    <dgm:pt modelId="{64CB060E-2E16-4279-857F-ED614813829C}" type="parTrans" cxnId="{1247775E-8DA7-4DE3-AC4D-0F7498D1C0D4}">
      <dgm:prSet/>
      <dgm:spPr/>
      <dgm:t>
        <a:bodyPr/>
        <a:lstStyle/>
        <a:p>
          <a:endParaRPr lang="en-US"/>
        </a:p>
      </dgm:t>
    </dgm:pt>
    <dgm:pt modelId="{E079B4B0-3B33-4B38-BB9A-B4220A61FA89}" type="sibTrans" cxnId="{1247775E-8DA7-4DE3-AC4D-0F7498D1C0D4}">
      <dgm:prSet/>
      <dgm:spPr/>
      <dgm:t>
        <a:bodyPr/>
        <a:lstStyle/>
        <a:p>
          <a:endParaRPr lang="en-US"/>
        </a:p>
      </dgm:t>
    </dgm:pt>
    <dgm:pt modelId="{23ECC5E2-9689-45E7-AA0A-9FD6757C847D}" type="pres">
      <dgm:prSet presAssocID="{7528E917-5BE3-4E64-A026-3E92AD1D07E3}" presName="Name0" presStyleCnt="0">
        <dgm:presLayoutVars>
          <dgm:dir/>
          <dgm:resizeHandles val="exact"/>
        </dgm:presLayoutVars>
      </dgm:prSet>
      <dgm:spPr/>
    </dgm:pt>
    <dgm:pt modelId="{2D102A09-348F-40B7-B339-19152E01FBD0}" type="pres">
      <dgm:prSet presAssocID="{BEB5A605-9240-4B3F-B626-FB0B138156F4}" presName="node" presStyleLbl="node1" presStyleIdx="0" presStyleCnt="1" custLinFactX="-45289" custLinFactY="-100000" custLinFactNeighborX="-100000" custLinFactNeighborY="-150000">
        <dgm:presLayoutVars>
          <dgm:bulletEnabled val="1"/>
        </dgm:presLayoutVars>
      </dgm:prSet>
      <dgm:spPr/>
      <dgm:t>
        <a:bodyPr/>
        <a:lstStyle/>
        <a:p>
          <a:endParaRPr lang="en-US"/>
        </a:p>
      </dgm:t>
    </dgm:pt>
  </dgm:ptLst>
  <dgm:cxnLst>
    <dgm:cxn modelId="{1247775E-8DA7-4DE3-AC4D-0F7498D1C0D4}" srcId="{7528E917-5BE3-4E64-A026-3E92AD1D07E3}" destId="{BEB5A605-9240-4B3F-B626-FB0B138156F4}" srcOrd="0" destOrd="0" parTransId="{64CB060E-2E16-4279-857F-ED614813829C}" sibTransId="{E079B4B0-3B33-4B38-BB9A-B4220A61FA89}"/>
    <dgm:cxn modelId="{B25C5E5A-C540-4A1A-B996-DE09327CEDD5}" type="presOf" srcId="{7528E917-5BE3-4E64-A026-3E92AD1D07E3}" destId="{23ECC5E2-9689-45E7-AA0A-9FD6757C847D}" srcOrd="0" destOrd="0" presId="urn:microsoft.com/office/officeart/2005/8/layout/process1"/>
    <dgm:cxn modelId="{52D64A90-0DAA-4096-8411-19027E15D82B}" type="presOf" srcId="{BEB5A605-9240-4B3F-B626-FB0B138156F4}" destId="{2D102A09-348F-40B7-B339-19152E01FBD0}" srcOrd="0" destOrd="0" presId="urn:microsoft.com/office/officeart/2005/8/layout/process1"/>
    <dgm:cxn modelId="{3B2412A8-D380-42A5-8B00-0741DD0870A2}" type="presParOf" srcId="{23ECC5E2-9689-45E7-AA0A-9FD6757C847D}" destId="{2D102A09-348F-40B7-B339-19152E01FBD0}" srcOrd="0" destOrd="0" presId="urn:microsoft.com/office/officeart/2005/8/layout/process1"/>
  </dgm:cxnLst>
  <dgm:bg>
    <a:noFill/>
  </dgm:bg>
  <dgm:whole/>
  <dgm:extLst>
    <a:ext uri="http://schemas.microsoft.com/office/drawing/2008/diagram">
      <dsp:dataModelExt xmlns:dsp="http://schemas.microsoft.com/office/drawing/2008/diagram" relId="rId21"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7528E917-5BE3-4E64-A026-3E92AD1D07E3}" type="doc">
      <dgm:prSet loTypeId="urn:microsoft.com/office/officeart/2005/8/layout/process1" loCatId="process" qsTypeId="urn:microsoft.com/office/officeart/2005/8/quickstyle/simple5" qsCatId="simple" csTypeId="urn:microsoft.com/office/officeart/2005/8/colors/accent1_2" csCatId="accent1" phldr="1"/>
      <dgm:spPr/>
    </dgm:pt>
    <dgm:pt modelId="{BEB5A605-9240-4B3F-B626-FB0B138156F4}">
      <dgm:prSet phldrT="[Text]" custT="1">
        <dgm:style>
          <a:lnRef idx="0">
            <a:schemeClr val="accent2"/>
          </a:lnRef>
          <a:fillRef idx="3">
            <a:schemeClr val="accent2"/>
          </a:fillRef>
          <a:effectRef idx="3">
            <a:schemeClr val="accent2"/>
          </a:effectRef>
          <a:fontRef idx="minor">
            <a:schemeClr val="lt1"/>
          </a:fontRef>
        </dgm:style>
      </dgm:prSet>
      <dgm:spPr/>
      <dgm:t>
        <a:bodyPr/>
        <a:lstStyle/>
        <a:p>
          <a:pPr algn="ctr"/>
          <a:r>
            <a:rPr lang="en-US" sz="1400" b="1" dirty="0" smtClean="0">
              <a:effectLst>
                <a:outerShdw blurRad="38100" dist="38100" dir="2700000" algn="tl">
                  <a:srgbClr val="000000">
                    <a:alpha val="43137"/>
                  </a:srgbClr>
                </a:outerShdw>
              </a:effectLst>
            </a:rPr>
            <a:t>Expenditures:</a:t>
          </a:r>
        </a:p>
        <a:p>
          <a:pPr algn="l"/>
          <a:r>
            <a:rPr lang="en-US" sz="1400" b="0" dirty="0" smtClean="0">
              <a:effectLst>
                <a:outerShdw blurRad="38100" dist="38100" dir="2700000" algn="tl">
                  <a:srgbClr val="000000">
                    <a:alpha val="43137"/>
                  </a:srgbClr>
                </a:outerShdw>
              </a:effectLst>
              <a:sym typeface="Wingdings"/>
            </a:rPr>
            <a:t> Organize and fund cultural events</a:t>
          </a:r>
        </a:p>
        <a:p>
          <a:pPr algn="l"/>
          <a:r>
            <a:rPr lang="en-US" sz="1400" b="0" dirty="0" smtClean="0">
              <a:effectLst>
                <a:outerShdw blurRad="38100" dist="38100" dir="2700000" algn="tl">
                  <a:srgbClr val="000000">
                    <a:alpha val="43137"/>
                  </a:srgbClr>
                </a:outerShdw>
              </a:effectLst>
              <a:sym typeface="Wingdings"/>
            </a:rPr>
            <a:t> Help other non-profits</a:t>
          </a:r>
        </a:p>
        <a:p>
          <a:pPr algn="l"/>
          <a:r>
            <a:rPr lang="en-US" sz="1400" b="0" dirty="0" smtClean="0">
              <a:effectLst>
                <a:outerShdw blurRad="38100" dist="38100" dir="2700000" algn="tl">
                  <a:srgbClr val="000000">
                    <a:alpha val="43137"/>
                  </a:srgbClr>
                </a:outerShdw>
              </a:effectLst>
              <a:sym typeface="Wingdings"/>
            </a:rPr>
            <a:t> Fund scholarships</a:t>
          </a:r>
        </a:p>
        <a:p>
          <a:pPr algn="l"/>
          <a:r>
            <a:rPr lang="en-US" sz="1400" b="0" dirty="0" smtClean="0">
              <a:effectLst>
                <a:outerShdw blurRad="38100" dist="38100" dir="2700000" algn="tl">
                  <a:srgbClr val="000000">
                    <a:alpha val="43137"/>
                  </a:srgbClr>
                </a:outerShdw>
              </a:effectLst>
              <a:sym typeface="Wingdings"/>
            </a:rPr>
            <a:t> Donate for good causes</a:t>
          </a:r>
          <a:endParaRPr lang="en-US" sz="1400" dirty="0" smtClean="0">
            <a:effectLst>
              <a:outerShdw blurRad="38100" dist="38100" dir="2700000" algn="tl">
                <a:srgbClr val="000000">
                  <a:alpha val="43137"/>
                </a:srgbClr>
              </a:outerShdw>
            </a:effectLst>
          </a:endParaRPr>
        </a:p>
        <a:p>
          <a:pPr algn="l"/>
          <a:r>
            <a:rPr lang="en-US" sz="1400" b="0" dirty="0" smtClean="0">
              <a:effectLst>
                <a:outerShdw blurRad="38100" dist="38100" dir="2700000" algn="tl">
                  <a:srgbClr val="000000">
                    <a:alpha val="43137"/>
                  </a:srgbClr>
                </a:outerShdw>
              </a:effectLst>
              <a:sym typeface="Wingdings"/>
            </a:rPr>
            <a:t> Servers, hardware &amp; software</a:t>
          </a:r>
          <a:r>
            <a:rPr lang="en-US" sz="1400" dirty="0" smtClean="0">
              <a:effectLst>
                <a:outerShdw blurRad="38100" dist="38100" dir="2700000" algn="tl">
                  <a:srgbClr val="000000">
                    <a:alpha val="43137"/>
                  </a:srgbClr>
                </a:outerShdw>
              </a:effectLst>
            </a:rPr>
            <a:t> </a:t>
          </a:r>
          <a:r>
            <a:rPr lang="en-US" sz="1400" b="0" dirty="0" smtClean="0">
              <a:effectLst>
                <a:outerShdw blurRad="38100" dist="38100" dir="2700000" algn="tl">
                  <a:srgbClr val="000000">
                    <a:alpha val="43137"/>
                  </a:srgbClr>
                </a:outerShdw>
              </a:effectLst>
              <a:sym typeface="Wingdings"/>
            </a:rPr>
            <a:t>  </a:t>
          </a:r>
          <a:endParaRPr lang="en-US" sz="1400" dirty="0">
            <a:effectLst>
              <a:outerShdw blurRad="38100" dist="38100" dir="2700000" algn="tl">
                <a:srgbClr val="000000">
                  <a:alpha val="43137"/>
                </a:srgbClr>
              </a:outerShdw>
            </a:effectLst>
          </a:endParaRPr>
        </a:p>
      </dgm:t>
    </dgm:pt>
    <dgm:pt modelId="{64CB060E-2E16-4279-857F-ED614813829C}" type="parTrans" cxnId="{1247775E-8DA7-4DE3-AC4D-0F7498D1C0D4}">
      <dgm:prSet/>
      <dgm:spPr/>
      <dgm:t>
        <a:bodyPr/>
        <a:lstStyle/>
        <a:p>
          <a:endParaRPr lang="en-US"/>
        </a:p>
      </dgm:t>
    </dgm:pt>
    <dgm:pt modelId="{E079B4B0-3B33-4B38-BB9A-B4220A61FA89}" type="sibTrans" cxnId="{1247775E-8DA7-4DE3-AC4D-0F7498D1C0D4}">
      <dgm:prSet/>
      <dgm:spPr/>
      <dgm:t>
        <a:bodyPr/>
        <a:lstStyle/>
        <a:p>
          <a:endParaRPr lang="en-US"/>
        </a:p>
      </dgm:t>
    </dgm:pt>
    <dgm:pt modelId="{23ECC5E2-9689-45E7-AA0A-9FD6757C847D}" type="pres">
      <dgm:prSet presAssocID="{7528E917-5BE3-4E64-A026-3E92AD1D07E3}" presName="Name0" presStyleCnt="0">
        <dgm:presLayoutVars>
          <dgm:dir/>
          <dgm:resizeHandles val="exact"/>
        </dgm:presLayoutVars>
      </dgm:prSet>
      <dgm:spPr/>
    </dgm:pt>
    <dgm:pt modelId="{2D102A09-348F-40B7-B339-19152E01FBD0}" type="pres">
      <dgm:prSet presAssocID="{BEB5A605-9240-4B3F-B626-FB0B138156F4}" presName="node" presStyleLbl="node1" presStyleIdx="0" presStyleCnt="1" custLinFactNeighborX="-98" custLinFactNeighborY="-16000">
        <dgm:presLayoutVars>
          <dgm:bulletEnabled val="1"/>
        </dgm:presLayoutVars>
      </dgm:prSet>
      <dgm:spPr/>
      <dgm:t>
        <a:bodyPr/>
        <a:lstStyle/>
        <a:p>
          <a:endParaRPr lang="en-US"/>
        </a:p>
      </dgm:t>
    </dgm:pt>
  </dgm:ptLst>
  <dgm:cxnLst>
    <dgm:cxn modelId="{1247775E-8DA7-4DE3-AC4D-0F7498D1C0D4}" srcId="{7528E917-5BE3-4E64-A026-3E92AD1D07E3}" destId="{BEB5A605-9240-4B3F-B626-FB0B138156F4}" srcOrd="0" destOrd="0" parTransId="{64CB060E-2E16-4279-857F-ED614813829C}" sibTransId="{E079B4B0-3B33-4B38-BB9A-B4220A61FA89}"/>
    <dgm:cxn modelId="{E857EDDF-71D9-4384-9931-9236E6079DED}" type="presOf" srcId="{7528E917-5BE3-4E64-A026-3E92AD1D07E3}" destId="{23ECC5E2-9689-45E7-AA0A-9FD6757C847D}" srcOrd="0" destOrd="0" presId="urn:microsoft.com/office/officeart/2005/8/layout/process1"/>
    <dgm:cxn modelId="{AAD6F17C-9332-456E-BF44-9AF7F7080979}" type="presOf" srcId="{BEB5A605-9240-4B3F-B626-FB0B138156F4}" destId="{2D102A09-348F-40B7-B339-19152E01FBD0}" srcOrd="0" destOrd="0" presId="urn:microsoft.com/office/officeart/2005/8/layout/process1"/>
    <dgm:cxn modelId="{863A502B-8497-482C-A4B9-BFD3C1F89B52}" type="presParOf" srcId="{23ECC5E2-9689-45E7-AA0A-9FD6757C847D}" destId="{2D102A09-348F-40B7-B339-19152E01FBD0}" srcOrd="0" destOrd="0" presId="urn:microsoft.com/office/officeart/2005/8/layout/process1"/>
  </dgm:cxnLst>
  <dgm:bg>
    <a:noFill/>
  </dgm:bg>
  <dgm:whole/>
  <dgm:extLst>
    <a:ext uri="http://schemas.microsoft.com/office/drawing/2008/diagram">
      <dsp:dataModelExt xmlns:dsp="http://schemas.microsoft.com/office/drawing/2008/diagram" relId="rId2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1D469F5-4C6B-4490-9C47-0E4551A3C59D}" type="doc">
      <dgm:prSet loTypeId="urn:microsoft.com/office/officeart/2005/8/layout/pyramid1" loCatId="pyramid" qsTypeId="urn:microsoft.com/office/officeart/2005/8/quickstyle/simple5" qsCatId="simple" csTypeId="urn:microsoft.com/office/officeart/2005/8/colors/accent1_2" csCatId="accent1" phldr="1"/>
      <dgm:spPr/>
    </dgm:pt>
    <dgm:pt modelId="{9DB8A746-C8A1-4C51-AA2A-9A96A04FF0EB}">
      <dgm:prSet custT="1">
        <dgm:style>
          <a:lnRef idx="0">
            <a:schemeClr val="accent2"/>
          </a:lnRef>
          <a:fillRef idx="3">
            <a:schemeClr val="accent2"/>
          </a:fillRef>
          <a:effectRef idx="3">
            <a:schemeClr val="accent2"/>
          </a:effectRef>
          <a:fontRef idx="minor">
            <a:schemeClr val="lt1"/>
          </a:fontRef>
        </dgm:style>
      </dgm:prSet>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cap="none" normalizeH="0" baseline="0" dirty="0" smtClean="0">
            <a:ln/>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600" b="0" i="0" u="sng" strike="noStrike" cap="none" normalizeH="0" baseline="0" dirty="0" smtClean="0">
            <a:ln/>
            <a:effectLst>
              <a:outerShdw blurRad="38100" dist="38100" dir="2700000" algn="tl">
                <a:srgbClr val="000000">
                  <a:alpha val="43137"/>
                </a:srgbClr>
              </a:outerShdw>
            </a:effectLst>
            <a:latin typeface="Arial" charset="0"/>
            <a:cs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600" b="0" i="0" u="none" strike="noStrike" cap="none" normalizeH="0" baseline="0" dirty="0" smtClean="0">
            <a:ln/>
            <a:effectLst>
              <a:outerShdw blurRad="38100" dist="38100" dir="2700000" algn="tl">
                <a:srgbClr val="000000">
                  <a:alpha val="43137"/>
                </a:srgbClr>
              </a:outerShdw>
            </a:effectLst>
            <a:latin typeface="Arial" charset="0"/>
            <a:cs typeface="Arial" charset="0"/>
          </a:endParaRPr>
        </a:p>
      </dgm:t>
    </dgm:pt>
    <dgm:pt modelId="{D3D96C0F-329E-404A-8C88-07B0B19706E9}" type="parTrans" cxnId="{79EC812B-F9E6-4525-A68F-F36A7D1C4ABA}">
      <dgm:prSet/>
      <dgm:spPr/>
      <dgm:t>
        <a:bodyPr/>
        <a:lstStyle/>
        <a:p>
          <a:endParaRPr lang="en-US"/>
        </a:p>
      </dgm:t>
    </dgm:pt>
    <dgm:pt modelId="{0163536B-9F00-460A-A112-4D5A9512FCBB}" type="sibTrans" cxnId="{79EC812B-F9E6-4525-A68F-F36A7D1C4ABA}">
      <dgm:prSet/>
      <dgm:spPr/>
      <dgm:t>
        <a:bodyPr/>
        <a:lstStyle/>
        <a:p>
          <a:endParaRPr lang="en-US"/>
        </a:p>
      </dgm:t>
    </dgm:pt>
    <dgm:pt modelId="{2E3EF38F-DBC4-4437-BBE7-4B442A0ABDA8}">
      <dgm:prSet/>
      <dgm:spPr>
        <a:solidFill>
          <a:srgbClr val="0066FF"/>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effectLst/>
              <a:latin typeface="Arial" charset="0"/>
              <a:cs typeface="Arial" charset="0"/>
            </a:rPr>
            <a:t> </a:t>
          </a:r>
        </a:p>
      </dgm:t>
    </dgm:pt>
    <dgm:pt modelId="{8B8A0711-B2B0-4871-84DF-C943E635BFF1}" type="parTrans" cxnId="{844EA73B-C221-4DAC-AD03-D8473A51BCF2}">
      <dgm:prSet/>
      <dgm:spPr/>
      <dgm:t>
        <a:bodyPr/>
        <a:lstStyle/>
        <a:p>
          <a:endParaRPr lang="en-US"/>
        </a:p>
      </dgm:t>
    </dgm:pt>
    <dgm:pt modelId="{2EA8F0A2-7F75-4096-B926-367E49BF4084}" type="sibTrans" cxnId="{844EA73B-C221-4DAC-AD03-D8473A51BCF2}">
      <dgm:prSet/>
      <dgm:spPr/>
      <dgm:t>
        <a:bodyPr/>
        <a:lstStyle/>
        <a:p>
          <a:endParaRPr lang="en-US"/>
        </a:p>
      </dgm:t>
    </dgm:pt>
    <dgm:pt modelId="{FEC99A8E-B839-406E-8E90-628895233C85}">
      <dgm:prSet/>
      <dgm:spPr>
        <a:solidFill>
          <a:schemeClr val="bg1">
            <a:lumMod val="60000"/>
            <a:lumOff val="40000"/>
          </a:schemeClr>
        </a:solidFill>
      </dgm:spPr>
      <dgm: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b="0" i="0" u="none" strike="noStrike" cap="none" normalizeH="0" baseline="0" dirty="0" smtClean="0">
              <a:ln/>
              <a:effectLst/>
              <a:latin typeface="Arial" charset="0"/>
              <a:cs typeface="Arial" charset="0"/>
            </a:rPr>
            <a:t> </a:t>
          </a:r>
        </a:p>
      </dgm:t>
    </dgm:pt>
    <dgm:pt modelId="{EFE466D7-2CFD-4ECF-AA6C-D715F342FFEA}" type="parTrans" cxnId="{460476C6-AF06-48D1-A66B-1DA2F715BD50}">
      <dgm:prSet/>
      <dgm:spPr/>
      <dgm:t>
        <a:bodyPr/>
        <a:lstStyle/>
        <a:p>
          <a:endParaRPr lang="en-US"/>
        </a:p>
      </dgm:t>
    </dgm:pt>
    <dgm:pt modelId="{206286CF-EDC8-4890-8555-B3D4E6E2DB90}" type="sibTrans" cxnId="{460476C6-AF06-48D1-A66B-1DA2F715BD50}">
      <dgm:prSet/>
      <dgm:spPr/>
      <dgm:t>
        <a:bodyPr/>
        <a:lstStyle/>
        <a:p>
          <a:endParaRPr lang="en-US"/>
        </a:p>
      </dgm:t>
    </dgm:pt>
    <dgm:pt modelId="{E72AA691-30CA-44B1-937B-062C69EFD52D}" type="pres">
      <dgm:prSet presAssocID="{61D469F5-4C6B-4490-9C47-0E4551A3C59D}" presName="Name0" presStyleCnt="0">
        <dgm:presLayoutVars>
          <dgm:dir/>
          <dgm:animLvl val="lvl"/>
          <dgm:resizeHandles val="exact"/>
        </dgm:presLayoutVars>
      </dgm:prSet>
      <dgm:spPr/>
    </dgm:pt>
    <dgm:pt modelId="{27F35794-7B55-4D2E-A1BA-102206C34B92}" type="pres">
      <dgm:prSet presAssocID="{9DB8A746-C8A1-4C51-AA2A-9A96A04FF0EB}" presName="Name8" presStyleCnt="0"/>
      <dgm:spPr/>
    </dgm:pt>
    <dgm:pt modelId="{3ADB7C39-376A-4295-B4FE-B44948EA96C3}" type="pres">
      <dgm:prSet presAssocID="{9DB8A746-C8A1-4C51-AA2A-9A96A04FF0EB}" presName="level" presStyleLbl="node1" presStyleIdx="0" presStyleCnt="3">
        <dgm:presLayoutVars>
          <dgm:chMax val="1"/>
          <dgm:bulletEnabled val="1"/>
        </dgm:presLayoutVars>
      </dgm:prSet>
      <dgm:spPr/>
      <dgm:t>
        <a:bodyPr/>
        <a:lstStyle/>
        <a:p>
          <a:endParaRPr lang="en-US"/>
        </a:p>
      </dgm:t>
    </dgm:pt>
    <dgm:pt modelId="{30836D28-AFE2-4963-87DC-A50C84C5A5EA}" type="pres">
      <dgm:prSet presAssocID="{9DB8A746-C8A1-4C51-AA2A-9A96A04FF0EB}" presName="levelTx" presStyleLbl="revTx" presStyleIdx="0" presStyleCnt="0">
        <dgm:presLayoutVars>
          <dgm:chMax val="1"/>
          <dgm:bulletEnabled val="1"/>
        </dgm:presLayoutVars>
      </dgm:prSet>
      <dgm:spPr/>
      <dgm:t>
        <a:bodyPr/>
        <a:lstStyle/>
        <a:p>
          <a:endParaRPr lang="en-US"/>
        </a:p>
      </dgm:t>
    </dgm:pt>
    <dgm:pt modelId="{80375CB1-AB2C-4AA5-9E53-234F4F95BBAF}" type="pres">
      <dgm:prSet presAssocID="{2E3EF38F-DBC4-4437-BBE7-4B442A0ABDA8}" presName="Name8" presStyleCnt="0"/>
      <dgm:spPr/>
    </dgm:pt>
    <dgm:pt modelId="{37CBB775-564F-41A5-AEF4-347D3D1216D5}" type="pres">
      <dgm:prSet presAssocID="{2E3EF38F-DBC4-4437-BBE7-4B442A0ABDA8}" presName="level" presStyleLbl="node1" presStyleIdx="1" presStyleCnt="3">
        <dgm:presLayoutVars>
          <dgm:chMax val="1"/>
          <dgm:bulletEnabled val="1"/>
        </dgm:presLayoutVars>
      </dgm:prSet>
      <dgm:spPr/>
      <dgm:t>
        <a:bodyPr/>
        <a:lstStyle/>
        <a:p>
          <a:endParaRPr lang="en-US"/>
        </a:p>
      </dgm:t>
    </dgm:pt>
    <dgm:pt modelId="{C1A4F722-9EA7-45A2-AF16-23F10235BA0C}" type="pres">
      <dgm:prSet presAssocID="{2E3EF38F-DBC4-4437-BBE7-4B442A0ABDA8}" presName="levelTx" presStyleLbl="revTx" presStyleIdx="0" presStyleCnt="0">
        <dgm:presLayoutVars>
          <dgm:chMax val="1"/>
          <dgm:bulletEnabled val="1"/>
        </dgm:presLayoutVars>
      </dgm:prSet>
      <dgm:spPr/>
      <dgm:t>
        <a:bodyPr/>
        <a:lstStyle/>
        <a:p>
          <a:endParaRPr lang="en-US"/>
        </a:p>
      </dgm:t>
    </dgm:pt>
    <dgm:pt modelId="{6031EB8E-A030-4266-AE33-C144F3A4CAD2}" type="pres">
      <dgm:prSet presAssocID="{FEC99A8E-B839-406E-8E90-628895233C85}" presName="Name8" presStyleCnt="0"/>
      <dgm:spPr/>
    </dgm:pt>
    <dgm:pt modelId="{7B6400C4-5BF7-4EDF-9CA4-170648526ECD}" type="pres">
      <dgm:prSet presAssocID="{FEC99A8E-B839-406E-8E90-628895233C85}" presName="level" presStyleLbl="node1" presStyleIdx="2" presStyleCnt="3">
        <dgm:presLayoutVars>
          <dgm:chMax val="1"/>
          <dgm:bulletEnabled val="1"/>
        </dgm:presLayoutVars>
      </dgm:prSet>
      <dgm:spPr/>
      <dgm:t>
        <a:bodyPr/>
        <a:lstStyle/>
        <a:p>
          <a:endParaRPr lang="en-US"/>
        </a:p>
      </dgm:t>
    </dgm:pt>
    <dgm:pt modelId="{67DD9147-AEC3-4037-BD9A-A517315D093D}" type="pres">
      <dgm:prSet presAssocID="{FEC99A8E-B839-406E-8E90-628895233C85}" presName="levelTx" presStyleLbl="revTx" presStyleIdx="0" presStyleCnt="0">
        <dgm:presLayoutVars>
          <dgm:chMax val="1"/>
          <dgm:bulletEnabled val="1"/>
        </dgm:presLayoutVars>
      </dgm:prSet>
      <dgm:spPr/>
      <dgm:t>
        <a:bodyPr/>
        <a:lstStyle/>
        <a:p>
          <a:endParaRPr lang="en-US"/>
        </a:p>
      </dgm:t>
    </dgm:pt>
  </dgm:ptLst>
  <dgm:cxnLst>
    <dgm:cxn modelId="{79EC812B-F9E6-4525-A68F-F36A7D1C4ABA}" srcId="{61D469F5-4C6B-4490-9C47-0E4551A3C59D}" destId="{9DB8A746-C8A1-4C51-AA2A-9A96A04FF0EB}" srcOrd="0" destOrd="0" parTransId="{D3D96C0F-329E-404A-8C88-07B0B19706E9}" sibTransId="{0163536B-9F00-460A-A112-4D5A9512FCBB}"/>
    <dgm:cxn modelId="{460476C6-AF06-48D1-A66B-1DA2F715BD50}" srcId="{61D469F5-4C6B-4490-9C47-0E4551A3C59D}" destId="{FEC99A8E-B839-406E-8E90-628895233C85}" srcOrd="2" destOrd="0" parTransId="{EFE466D7-2CFD-4ECF-AA6C-D715F342FFEA}" sibTransId="{206286CF-EDC8-4890-8555-B3D4E6E2DB90}"/>
    <dgm:cxn modelId="{0F0ED943-E8BE-4BC5-9B08-42563A22FE9A}" type="presOf" srcId="{9DB8A746-C8A1-4C51-AA2A-9A96A04FF0EB}" destId="{30836D28-AFE2-4963-87DC-A50C84C5A5EA}" srcOrd="1" destOrd="0" presId="urn:microsoft.com/office/officeart/2005/8/layout/pyramid1"/>
    <dgm:cxn modelId="{0E117EC7-5914-4CEC-AA5D-F546B706AC9F}" type="presOf" srcId="{61D469F5-4C6B-4490-9C47-0E4551A3C59D}" destId="{E72AA691-30CA-44B1-937B-062C69EFD52D}" srcOrd="0" destOrd="0" presId="urn:microsoft.com/office/officeart/2005/8/layout/pyramid1"/>
    <dgm:cxn modelId="{527D1D3F-2F71-46B4-91F8-AC619F940AE7}" type="presOf" srcId="{FEC99A8E-B839-406E-8E90-628895233C85}" destId="{7B6400C4-5BF7-4EDF-9CA4-170648526ECD}" srcOrd="0" destOrd="0" presId="urn:microsoft.com/office/officeart/2005/8/layout/pyramid1"/>
    <dgm:cxn modelId="{844EA73B-C221-4DAC-AD03-D8473A51BCF2}" srcId="{61D469F5-4C6B-4490-9C47-0E4551A3C59D}" destId="{2E3EF38F-DBC4-4437-BBE7-4B442A0ABDA8}" srcOrd="1" destOrd="0" parTransId="{8B8A0711-B2B0-4871-84DF-C943E635BFF1}" sibTransId="{2EA8F0A2-7F75-4096-B926-367E49BF4084}"/>
    <dgm:cxn modelId="{79B8A79D-446E-4791-AC75-88E73A268E02}" type="presOf" srcId="{2E3EF38F-DBC4-4437-BBE7-4B442A0ABDA8}" destId="{37CBB775-564F-41A5-AEF4-347D3D1216D5}" srcOrd="0" destOrd="0" presId="urn:microsoft.com/office/officeart/2005/8/layout/pyramid1"/>
    <dgm:cxn modelId="{742FC028-89F6-4EDD-8257-7F9D4DD6D0E0}" type="presOf" srcId="{FEC99A8E-B839-406E-8E90-628895233C85}" destId="{67DD9147-AEC3-4037-BD9A-A517315D093D}" srcOrd="1" destOrd="0" presId="urn:microsoft.com/office/officeart/2005/8/layout/pyramid1"/>
    <dgm:cxn modelId="{92DBD455-9AA5-426C-9DD0-8C62122CF1AF}" type="presOf" srcId="{2E3EF38F-DBC4-4437-BBE7-4B442A0ABDA8}" destId="{C1A4F722-9EA7-45A2-AF16-23F10235BA0C}" srcOrd="1" destOrd="0" presId="urn:microsoft.com/office/officeart/2005/8/layout/pyramid1"/>
    <dgm:cxn modelId="{1D0824EE-DDAC-40D6-9CF5-6431E206D4BB}" type="presOf" srcId="{9DB8A746-C8A1-4C51-AA2A-9A96A04FF0EB}" destId="{3ADB7C39-376A-4295-B4FE-B44948EA96C3}" srcOrd="0" destOrd="0" presId="urn:microsoft.com/office/officeart/2005/8/layout/pyramid1"/>
    <dgm:cxn modelId="{201715B4-424D-4058-87CD-576ED681C08A}" type="presParOf" srcId="{E72AA691-30CA-44B1-937B-062C69EFD52D}" destId="{27F35794-7B55-4D2E-A1BA-102206C34B92}" srcOrd="0" destOrd="0" presId="urn:microsoft.com/office/officeart/2005/8/layout/pyramid1"/>
    <dgm:cxn modelId="{559EB2B4-19A7-49A5-B49A-CCA8979CFD7F}" type="presParOf" srcId="{27F35794-7B55-4D2E-A1BA-102206C34B92}" destId="{3ADB7C39-376A-4295-B4FE-B44948EA96C3}" srcOrd="0" destOrd="0" presId="urn:microsoft.com/office/officeart/2005/8/layout/pyramid1"/>
    <dgm:cxn modelId="{CE3BD400-8D2F-41B3-8E48-ECC7E2428032}" type="presParOf" srcId="{27F35794-7B55-4D2E-A1BA-102206C34B92}" destId="{30836D28-AFE2-4963-87DC-A50C84C5A5EA}" srcOrd="1" destOrd="0" presId="urn:microsoft.com/office/officeart/2005/8/layout/pyramid1"/>
    <dgm:cxn modelId="{4E9830EE-9DE4-40E4-9E5F-6D750948C2FA}" type="presParOf" srcId="{E72AA691-30CA-44B1-937B-062C69EFD52D}" destId="{80375CB1-AB2C-4AA5-9E53-234F4F95BBAF}" srcOrd="1" destOrd="0" presId="urn:microsoft.com/office/officeart/2005/8/layout/pyramid1"/>
    <dgm:cxn modelId="{C68235E6-8833-49C1-9E33-5E515184581F}" type="presParOf" srcId="{80375CB1-AB2C-4AA5-9E53-234F4F95BBAF}" destId="{37CBB775-564F-41A5-AEF4-347D3D1216D5}" srcOrd="0" destOrd="0" presId="urn:microsoft.com/office/officeart/2005/8/layout/pyramid1"/>
    <dgm:cxn modelId="{68752898-1633-4E2D-92BD-9248A543261E}" type="presParOf" srcId="{80375CB1-AB2C-4AA5-9E53-234F4F95BBAF}" destId="{C1A4F722-9EA7-45A2-AF16-23F10235BA0C}" srcOrd="1" destOrd="0" presId="urn:microsoft.com/office/officeart/2005/8/layout/pyramid1"/>
    <dgm:cxn modelId="{A8E8BCC5-27D8-47EB-89A2-348270E36457}" type="presParOf" srcId="{E72AA691-30CA-44B1-937B-062C69EFD52D}" destId="{6031EB8E-A030-4266-AE33-C144F3A4CAD2}" srcOrd="2" destOrd="0" presId="urn:microsoft.com/office/officeart/2005/8/layout/pyramid1"/>
    <dgm:cxn modelId="{5DAB9D5B-51FC-468F-9F08-A1DCB4E3AE05}" type="presParOf" srcId="{6031EB8E-A030-4266-AE33-C144F3A4CAD2}" destId="{7B6400C4-5BF7-4EDF-9CA4-170648526ECD}" srcOrd="0" destOrd="0" presId="urn:microsoft.com/office/officeart/2005/8/layout/pyramid1"/>
    <dgm:cxn modelId="{5D20EBA5-3A78-461F-A8B8-4760EB5D7A5B}" type="presParOf" srcId="{6031EB8E-A030-4266-AE33-C144F3A4CAD2}" destId="{67DD9147-AEC3-4037-BD9A-A517315D093D}" srcOrd="1" destOrd="0" presId="urn:microsoft.com/office/officeart/2005/8/layout/pyramid1"/>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35FE925-DB6E-47F0-A842-4DAEF90B302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62264604-F553-4171-BF72-587D2C19A59A}">
      <dgm:prSet phldrT="[Text]">
        <dgm:style>
          <a:lnRef idx="0">
            <a:schemeClr val="accent3"/>
          </a:lnRef>
          <a:fillRef idx="3">
            <a:schemeClr val="accent3"/>
          </a:fillRef>
          <a:effectRef idx="3">
            <a:schemeClr val="accent3"/>
          </a:effectRef>
          <a:fontRef idx="minor">
            <a:schemeClr val="lt1"/>
          </a:fontRef>
        </dgm:style>
      </dgm:prSet>
      <dgm:spPr>
        <a:ln/>
      </dgm:spPr>
      <dgm:t>
        <a:bodyPr/>
        <a:lstStyle/>
        <a:p>
          <a:r>
            <a:rPr lang="en-US" dirty="0" smtClean="0"/>
            <a:t>A</a:t>
          </a:r>
          <a:endParaRPr lang="en-US" dirty="0"/>
        </a:p>
      </dgm:t>
    </dgm:pt>
    <dgm:pt modelId="{83D00C84-51A2-4192-99BB-A71E1FCECC2E}" type="parTrans" cxnId="{115AF221-8140-4EC4-8423-5CB8826778A7}">
      <dgm:prSet/>
      <dgm:spPr/>
      <dgm:t>
        <a:bodyPr/>
        <a:lstStyle/>
        <a:p>
          <a:endParaRPr lang="en-US"/>
        </a:p>
      </dgm:t>
    </dgm:pt>
    <dgm:pt modelId="{1241F053-3F84-4B6F-8E02-FAD0866104C6}" type="sibTrans" cxnId="{115AF221-8140-4EC4-8423-5CB8826778A7}">
      <dgm:prSet/>
      <dgm:spPr/>
      <dgm:t>
        <a:bodyPr/>
        <a:lstStyle/>
        <a:p>
          <a:endParaRPr lang="en-US"/>
        </a:p>
      </dgm:t>
    </dgm:pt>
    <dgm:pt modelId="{1B1EB45F-E4FC-4698-A0C8-95349D597796}">
      <dgm:prSet phldrT="[Text]" custT="1">
        <dgm:style>
          <a:lnRef idx="0">
            <a:schemeClr val="accent3"/>
          </a:lnRef>
          <a:fillRef idx="3">
            <a:schemeClr val="accent3"/>
          </a:fillRef>
          <a:effectRef idx="3">
            <a:schemeClr val="accent3"/>
          </a:effectRef>
          <a:fontRef idx="minor">
            <a:schemeClr val="lt1"/>
          </a:fontRef>
        </dgm:style>
      </dgm:prSet>
      <dgm:spPr/>
      <dgm:t>
        <a:bodyPr/>
        <a:lstStyle/>
        <a:p>
          <a:r>
            <a:rPr lang="en-US" sz="1800" dirty="0" smtClean="0">
              <a:solidFill>
                <a:schemeClr val="tx1"/>
              </a:solidFill>
            </a:rPr>
            <a:t>How</a:t>
          </a:r>
          <a:endParaRPr lang="en-US" sz="1800" dirty="0">
            <a:solidFill>
              <a:schemeClr val="tx1"/>
            </a:solidFill>
          </a:endParaRPr>
        </a:p>
      </dgm:t>
    </dgm:pt>
    <dgm:pt modelId="{F8235C8C-E8C2-424C-AB1C-0D8A3D524F16}" type="parTrans" cxnId="{6FFB9272-E434-4C30-A6A5-B3FECA1652D7}">
      <dgm:prSet/>
      <dgm:spPr/>
      <dgm:t>
        <a:bodyPr/>
        <a:lstStyle/>
        <a:p>
          <a:endParaRPr lang="en-US"/>
        </a:p>
      </dgm:t>
    </dgm:pt>
    <dgm:pt modelId="{489ADB97-1DE6-4B12-8579-E743589331B5}" type="sibTrans" cxnId="{6FFB9272-E434-4C30-A6A5-B3FECA1652D7}">
      <dgm:prSet/>
      <dgm:spPr/>
      <dgm:t>
        <a:bodyPr/>
        <a:lstStyle/>
        <a:p>
          <a:endParaRPr lang="en-US"/>
        </a:p>
      </dgm:t>
    </dgm:pt>
    <dgm:pt modelId="{9375A9FC-A191-4716-BFDD-CA3D64CCAE84}" type="pres">
      <dgm:prSet presAssocID="{635FE925-DB6E-47F0-A842-4DAEF90B302B}" presName="theList" presStyleCnt="0">
        <dgm:presLayoutVars>
          <dgm:dir/>
          <dgm:animLvl val="lvl"/>
          <dgm:resizeHandles val="exact"/>
        </dgm:presLayoutVars>
      </dgm:prSet>
      <dgm:spPr/>
      <dgm:t>
        <a:bodyPr/>
        <a:lstStyle/>
        <a:p>
          <a:endParaRPr lang="en-US"/>
        </a:p>
      </dgm:t>
    </dgm:pt>
    <dgm:pt modelId="{992C6D92-7889-4526-92FD-F017D7C4CBDD}" type="pres">
      <dgm:prSet presAssocID="{62264604-F553-4171-BF72-587D2C19A59A}" presName="compNode" presStyleCnt="0"/>
      <dgm:spPr/>
    </dgm:pt>
    <dgm:pt modelId="{424F3033-D506-4DD6-AA8E-77E83CE4AA1D}" type="pres">
      <dgm:prSet presAssocID="{62264604-F553-4171-BF72-587D2C19A59A}" presName="noGeometry" presStyleCnt="0"/>
      <dgm:spPr/>
    </dgm:pt>
    <dgm:pt modelId="{C8584DFA-0152-4DEE-BFDE-C4E339457685}" type="pres">
      <dgm:prSet presAssocID="{62264604-F553-4171-BF72-587D2C19A59A}" presName="childTextVisible" presStyleLbl="bgAccFollowNode1" presStyleIdx="0" presStyleCnt="1" custScaleX="173754" custLinFactNeighborX="-2491" custLinFactNeighborY="-4348">
        <dgm:presLayoutVars>
          <dgm:bulletEnabled val="1"/>
        </dgm:presLayoutVars>
      </dgm:prSet>
      <dgm:spPr/>
      <dgm:t>
        <a:bodyPr/>
        <a:lstStyle/>
        <a:p>
          <a:endParaRPr lang="en-US"/>
        </a:p>
      </dgm:t>
    </dgm:pt>
    <dgm:pt modelId="{EAE43A31-F460-4F27-989F-730A8EBEDC76}" type="pres">
      <dgm:prSet presAssocID="{62264604-F553-4171-BF72-587D2C19A59A}" presName="childTextHidden" presStyleLbl="bgAccFollowNode1" presStyleIdx="0" presStyleCnt="1"/>
      <dgm:spPr/>
      <dgm:t>
        <a:bodyPr/>
        <a:lstStyle/>
        <a:p>
          <a:endParaRPr lang="en-US"/>
        </a:p>
      </dgm:t>
    </dgm:pt>
    <dgm:pt modelId="{C251A02C-CC9F-440E-A7F8-87EAC47770AC}" type="pres">
      <dgm:prSet presAssocID="{62264604-F553-4171-BF72-587D2C19A59A}" presName="parentText" presStyleLbl="node1" presStyleIdx="0" presStyleCnt="1" custLinFactNeighborX="-46081" custLinFactNeighborY="593">
        <dgm:presLayoutVars>
          <dgm:chMax val="1"/>
          <dgm:bulletEnabled val="1"/>
        </dgm:presLayoutVars>
      </dgm:prSet>
      <dgm:spPr/>
      <dgm:t>
        <a:bodyPr/>
        <a:lstStyle/>
        <a:p>
          <a:endParaRPr lang="en-US"/>
        </a:p>
      </dgm:t>
    </dgm:pt>
  </dgm:ptLst>
  <dgm:cxnLst>
    <dgm:cxn modelId="{23F1A259-4698-4BB9-B7EC-E1E06FF37819}" type="presOf" srcId="{62264604-F553-4171-BF72-587D2C19A59A}" destId="{C251A02C-CC9F-440E-A7F8-87EAC47770AC}" srcOrd="0" destOrd="0" presId="urn:microsoft.com/office/officeart/2005/8/layout/hProcess6"/>
    <dgm:cxn modelId="{70D9668E-B4ED-442A-8A3D-0B306A67D92A}" type="presOf" srcId="{635FE925-DB6E-47F0-A842-4DAEF90B302B}" destId="{9375A9FC-A191-4716-BFDD-CA3D64CCAE84}" srcOrd="0" destOrd="0" presId="urn:microsoft.com/office/officeart/2005/8/layout/hProcess6"/>
    <dgm:cxn modelId="{EDBF5785-0C71-4835-8A5F-54017A36C53E}" type="presOf" srcId="{1B1EB45F-E4FC-4698-A0C8-95349D597796}" destId="{EAE43A31-F460-4F27-989F-730A8EBEDC76}" srcOrd="1" destOrd="0" presId="urn:microsoft.com/office/officeart/2005/8/layout/hProcess6"/>
    <dgm:cxn modelId="{6FFB9272-E434-4C30-A6A5-B3FECA1652D7}" srcId="{62264604-F553-4171-BF72-587D2C19A59A}" destId="{1B1EB45F-E4FC-4698-A0C8-95349D597796}" srcOrd="0" destOrd="0" parTransId="{F8235C8C-E8C2-424C-AB1C-0D8A3D524F16}" sibTransId="{489ADB97-1DE6-4B12-8579-E743589331B5}"/>
    <dgm:cxn modelId="{115AF221-8140-4EC4-8423-5CB8826778A7}" srcId="{635FE925-DB6E-47F0-A842-4DAEF90B302B}" destId="{62264604-F553-4171-BF72-587D2C19A59A}" srcOrd="0" destOrd="0" parTransId="{83D00C84-51A2-4192-99BB-A71E1FCECC2E}" sibTransId="{1241F053-3F84-4B6F-8E02-FAD0866104C6}"/>
    <dgm:cxn modelId="{111EA9F0-9203-4B9B-97E2-1F7E60742219}" type="presOf" srcId="{1B1EB45F-E4FC-4698-A0C8-95349D597796}" destId="{C8584DFA-0152-4DEE-BFDE-C4E339457685}" srcOrd="0" destOrd="0" presId="urn:microsoft.com/office/officeart/2005/8/layout/hProcess6"/>
    <dgm:cxn modelId="{6BAD7BCA-BF76-4597-A5E8-498BF509B166}" type="presParOf" srcId="{9375A9FC-A191-4716-BFDD-CA3D64CCAE84}" destId="{992C6D92-7889-4526-92FD-F017D7C4CBDD}" srcOrd="0" destOrd="0" presId="urn:microsoft.com/office/officeart/2005/8/layout/hProcess6"/>
    <dgm:cxn modelId="{DDBBAD89-60C4-4460-9FF4-BB4114F9D808}" type="presParOf" srcId="{992C6D92-7889-4526-92FD-F017D7C4CBDD}" destId="{424F3033-D506-4DD6-AA8E-77E83CE4AA1D}" srcOrd="0" destOrd="0" presId="urn:microsoft.com/office/officeart/2005/8/layout/hProcess6"/>
    <dgm:cxn modelId="{3207079C-1C62-4DA8-861F-A26FEFEA27B0}" type="presParOf" srcId="{992C6D92-7889-4526-92FD-F017D7C4CBDD}" destId="{C8584DFA-0152-4DEE-BFDE-C4E339457685}" srcOrd="1" destOrd="0" presId="urn:microsoft.com/office/officeart/2005/8/layout/hProcess6"/>
    <dgm:cxn modelId="{5240C4A0-1763-4606-A04D-53E7A8B8F2C4}" type="presParOf" srcId="{992C6D92-7889-4526-92FD-F017D7C4CBDD}" destId="{EAE43A31-F460-4F27-989F-730A8EBEDC76}" srcOrd="2" destOrd="0" presId="urn:microsoft.com/office/officeart/2005/8/layout/hProcess6"/>
    <dgm:cxn modelId="{F46B80E6-3369-4B6F-9C1F-03F1C2378BB3}" type="presParOf" srcId="{992C6D92-7889-4526-92FD-F017D7C4CBDD}" destId="{C251A02C-CC9F-440E-A7F8-87EAC47770AC}" srcOrd="3" destOrd="0" presId="urn:microsoft.com/office/officeart/2005/8/layout/hProcess6"/>
  </dgm:cxnLst>
  <dgm:bg/>
  <dgm:whole/>
  <dgm:extLst>
    <a:ext uri="http://schemas.microsoft.com/office/drawing/2008/diagram">
      <dsp:dataModelExt xmlns:dsp="http://schemas.microsoft.com/office/drawing/2008/diagram" relId="rId13"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635FE925-DB6E-47F0-A842-4DAEF90B302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62264604-F553-4171-BF72-587D2C19A59A}">
      <dgm:prSet phldrT="[Text]">
        <dgm:style>
          <a:lnRef idx="0">
            <a:schemeClr val="accent3"/>
          </a:lnRef>
          <a:fillRef idx="3">
            <a:schemeClr val="accent3"/>
          </a:fillRef>
          <a:effectRef idx="3">
            <a:schemeClr val="accent3"/>
          </a:effectRef>
          <a:fontRef idx="minor">
            <a:schemeClr val="lt1"/>
          </a:fontRef>
        </dgm:style>
      </dgm:prSet>
      <dgm:spPr>
        <a:ln/>
      </dgm:spPr>
      <dgm:t>
        <a:bodyPr/>
        <a:lstStyle/>
        <a:p>
          <a:r>
            <a:rPr lang="en-US" dirty="0" smtClean="0"/>
            <a:t>A</a:t>
          </a:r>
          <a:endParaRPr lang="en-US" dirty="0"/>
        </a:p>
      </dgm:t>
    </dgm:pt>
    <dgm:pt modelId="{83D00C84-51A2-4192-99BB-A71E1FCECC2E}" type="parTrans" cxnId="{115AF221-8140-4EC4-8423-5CB8826778A7}">
      <dgm:prSet/>
      <dgm:spPr/>
      <dgm:t>
        <a:bodyPr/>
        <a:lstStyle/>
        <a:p>
          <a:endParaRPr lang="en-US"/>
        </a:p>
      </dgm:t>
    </dgm:pt>
    <dgm:pt modelId="{1241F053-3F84-4B6F-8E02-FAD0866104C6}" type="sibTrans" cxnId="{115AF221-8140-4EC4-8423-5CB8826778A7}">
      <dgm:prSet/>
      <dgm:spPr/>
      <dgm:t>
        <a:bodyPr/>
        <a:lstStyle/>
        <a:p>
          <a:endParaRPr lang="en-US"/>
        </a:p>
      </dgm:t>
    </dgm:pt>
    <dgm:pt modelId="{1B1EB45F-E4FC-4698-A0C8-95349D597796}">
      <dgm:prSet phldrT="[Text]" custT="1">
        <dgm:style>
          <a:lnRef idx="0">
            <a:schemeClr val="accent3"/>
          </a:lnRef>
          <a:fillRef idx="3">
            <a:schemeClr val="accent3"/>
          </a:fillRef>
          <a:effectRef idx="3">
            <a:schemeClr val="accent3"/>
          </a:effectRef>
          <a:fontRef idx="minor">
            <a:schemeClr val="lt1"/>
          </a:fontRef>
        </dgm:style>
      </dgm:prSet>
      <dgm:spPr/>
      <dgm:t>
        <a:bodyPr/>
        <a:lstStyle/>
        <a:p>
          <a:r>
            <a:rPr lang="en-US" sz="1800" b="0" dirty="0" smtClean="0">
              <a:solidFill>
                <a:schemeClr val="tx1"/>
              </a:solidFill>
            </a:rPr>
            <a:t>Who</a:t>
          </a:r>
          <a:endParaRPr lang="en-US" sz="1800" b="0" dirty="0">
            <a:solidFill>
              <a:schemeClr val="tx1"/>
            </a:solidFill>
          </a:endParaRPr>
        </a:p>
      </dgm:t>
    </dgm:pt>
    <dgm:pt modelId="{F8235C8C-E8C2-424C-AB1C-0D8A3D524F16}" type="parTrans" cxnId="{6FFB9272-E434-4C30-A6A5-B3FECA1652D7}">
      <dgm:prSet/>
      <dgm:spPr/>
      <dgm:t>
        <a:bodyPr/>
        <a:lstStyle/>
        <a:p>
          <a:endParaRPr lang="en-US"/>
        </a:p>
      </dgm:t>
    </dgm:pt>
    <dgm:pt modelId="{489ADB97-1DE6-4B12-8579-E743589331B5}" type="sibTrans" cxnId="{6FFB9272-E434-4C30-A6A5-B3FECA1652D7}">
      <dgm:prSet/>
      <dgm:spPr/>
      <dgm:t>
        <a:bodyPr/>
        <a:lstStyle/>
        <a:p>
          <a:endParaRPr lang="en-US"/>
        </a:p>
      </dgm:t>
    </dgm:pt>
    <dgm:pt modelId="{9375A9FC-A191-4716-BFDD-CA3D64CCAE84}" type="pres">
      <dgm:prSet presAssocID="{635FE925-DB6E-47F0-A842-4DAEF90B302B}" presName="theList" presStyleCnt="0">
        <dgm:presLayoutVars>
          <dgm:dir/>
          <dgm:animLvl val="lvl"/>
          <dgm:resizeHandles val="exact"/>
        </dgm:presLayoutVars>
      </dgm:prSet>
      <dgm:spPr/>
      <dgm:t>
        <a:bodyPr/>
        <a:lstStyle/>
        <a:p>
          <a:endParaRPr lang="en-US"/>
        </a:p>
      </dgm:t>
    </dgm:pt>
    <dgm:pt modelId="{992C6D92-7889-4526-92FD-F017D7C4CBDD}" type="pres">
      <dgm:prSet presAssocID="{62264604-F553-4171-BF72-587D2C19A59A}" presName="compNode" presStyleCnt="0"/>
      <dgm:spPr/>
    </dgm:pt>
    <dgm:pt modelId="{424F3033-D506-4DD6-AA8E-77E83CE4AA1D}" type="pres">
      <dgm:prSet presAssocID="{62264604-F553-4171-BF72-587D2C19A59A}" presName="noGeometry" presStyleCnt="0"/>
      <dgm:spPr/>
    </dgm:pt>
    <dgm:pt modelId="{C8584DFA-0152-4DEE-BFDE-C4E339457685}" type="pres">
      <dgm:prSet presAssocID="{62264604-F553-4171-BF72-587D2C19A59A}" presName="childTextVisible" presStyleLbl="bgAccFollowNode1" presStyleIdx="0" presStyleCnt="1" custScaleX="173754" custLinFactNeighborX="-2491" custLinFactNeighborY="-4348">
        <dgm:presLayoutVars>
          <dgm:bulletEnabled val="1"/>
        </dgm:presLayoutVars>
      </dgm:prSet>
      <dgm:spPr/>
      <dgm:t>
        <a:bodyPr/>
        <a:lstStyle/>
        <a:p>
          <a:endParaRPr lang="en-US"/>
        </a:p>
      </dgm:t>
    </dgm:pt>
    <dgm:pt modelId="{EAE43A31-F460-4F27-989F-730A8EBEDC76}" type="pres">
      <dgm:prSet presAssocID="{62264604-F553-4171-BF72-587D2C19A59A}" presName="childTextHidden" presStyleLbl="bgAccFollowNode1" presStyleIdx="0" presStyleCnt="1"/>
      <dgm:spPr/>
      <dgm:t>
        <a:bodyPr/>
        <a:lstStyle/>
        <a:p>
          <a:endParaRPr lang="en-US"/>
        </a:p>
      </dgm:t>
    </dgm:pt>
    <dgm:pt modelId="{C251A02C-CC9F-440E-A7F8-87EAC47770AC}" type="pres">
      <dgm:prSet presAssocID="{62264604-F553-4171-BF72-587D2C19A59A}" presName="parentText" presStyleLbl="node1" presStyleIdx="0" presStyleCnt="1" custLinFactNeighborX="-46081" custLinFactNeighborY="593">
        <dgm:presLayoutVars>
          <dgm:chMax val="1"/>
          <dgm:bulletEnabled val="1"/>
        </dgm:presLayoutVars>
      </dgm:prSet>
      <dgm:spPr/>
      <dgm:t>
        <a:bodyPr/>
        <a:lstStyle/>
        <a:p>
          <a:endParaRPr lang="en-US"/>
        </a:p>
      </dgm:t>
    </dgm:pt>
  </dgm:ptLst>
  <dgm:cxnLst>
    <dgm:cxn modelId="{115AF221-8140-4EC4-8423-5CB8826778A7}" srcId="{635FE925-DB6E-47F0-A842-4DAEF90B302B}" destId="{62264604-F553-4171-BF72-587D2C19A59A}" srcOrd="0" destOrd="0" parTransId="{83D00C84-51A2-4192-99BB-A71E1FCECC2E}" sibTransId="{1241F053-3F84-4B6F-8E02-FAD0866104C6}"/>
    <dgm:cxn modelId="{6FFB9272-E434-4C30-A6A5-B3FECA1652D7}" srcId="{62264604-F553-4171-BF72-587D2C19A59A}" destId="{1B1EB45F-E4FC-4698-A0C8-95349D597796}" srcOrd="0" destOrd="0" parTransId="{F8235C8C-E8C2-424C-AB1C-0D8A3D524F16}" sibTransId="{489ADB97-1DE6-4B12-8579-E743589331B5}"/>
    <dgm:cxn modelId="{29CB7A67-3185-43BD-BC0A-F1B057BCD7E7}" type="presOf" srcId="{635FE925-DB6E-47F0-A842-4DAEF90B302B}" destId="{9375A9FC-A191-4716-BFDD-CA3D64CCAE84}" srcOrd="0" destOrd="0" presId="urn:microsoft.com/office/officeart/2005/8/layout/hProcess6"/>
    <dgm:cxn modelId="{57F56849-0703-4E31-B4CE-A70F851DC6C7}" type="presOf" srcId="{62264604-F553-4171-BF72-587D2C19A59A}" destId="{C251A02C-CC9F-440E-A7F8-87EAC47770AC}" srcOrd="0" destOrd="0" presId="urn:microsoft.com/office/officeart/2005/8/layout/hProcess6"/>
    <dgm:cxn modelId="{A07BE16F-CB21-47D5-921A-C46C97E3835C}" type="presOf" srcId="{1B1EB45F-E4FC-4698-A0C8-95349D597796}" destId="{EAE43A31-F460-4F27-989F-730A8EBEDC76}" srcOrd="1" destOrd="0" presId="urn:microsoft.com/office/officeart/2005/8/layout/hProcess6"/>
    <dgm:cxn modelId="{7BE253A1-8F2D-4701-B9DD-39A585DA15B4}" type="presOf" srcId="{1B1EB45F-E4FC-4698-A0C8-95349D597796}" destId="{C8584DFA-0152-4DEE-BFDE-C4E339457685}" srcOrd="0" destOrd="0" presId="urn:microsoft.com/office/officeart/2005/8/layout/hProcess6"/>
    <dgm:cxn modelId="{33634E7D-597E-4CAE-9FF5-145EA69E85B8}" type="presParOf" srcId="{9375A9FC-A191-4716-BFDD-CA3D64CCAE84}" destId="{992C6D92-7889-4526-92FD-F017D7C4CBDD}" srcOrd="0" destOrd="0" presId="urn:microsoft.com/office/officeart/2005/8/layout/hProcess6"/>
    <dgm:cxn modelId="{8BCDD0CD-1BB2-479D-8ED8-F0C3B29104FF}" type="presParOf" srcId="{992C6D92-7889-4526-92FD-F017D7C4CBDD}" destId="{424F3033-D506-4DD6-AA8E-77E83CE4AA1D}" srcOrd="0" destOrd="0" presId="urn:microsoft.com/office/officeart/2005/8/layout/hProcess6"/>
    <dgm:cxn modelId="{510712DD-59E5-4F25-AFFF-CE43A9B9A334}" type="presParOf" srcId="{992C6D92-7889-4526-92FD-F017D7C4CBDD}" destId="{C8584DFA-0152-4DEE-BFDE-C4E339457685}" srcOrd="1" destOrd="0" presId="urn:microsoft.com/office/officeart/2005/8/layout/hProcess6"/>
    <dgm:cxn modelId="{291C0427-BBF8-4B6C-A5F4-F950707A4621}" type="presParOf" srcId="{992C6D92-7889-4526-92FD-F017D7C4CBDD}" destId="{EAE43A31-F460-4F27-989F-730A8EBEDC76}" srcOrd="2" destOrd="0" presId="urn:microsoft.com/office/officeart/2005/8/layout/hProcess6"/>
    <dgm:cxn modelId="{F7A085A5-7CD2-4B2D-8063-D30FC5758A55}" type="presParOf" srcId="{992C6D92-7889-4526-92FD-F017D7C4CBDD}" destId="{C251A02C-CC9F-440E-A7F8-87EAC47770AC}" srcOrd="3" destOrd="0" presId="urn:microsoft.com/office/officeart/2005/8/layout/hProcess6"/>
  </dgm:cxnLst>
  <dgm:bg/>
  <dgm:whole/>
  <dgm:extLst>
    <a:ext uri="http://schemas.microsoft.com/office/drawing/2008/diagram">
      <dsp:dataModelExt xmlns:dsp="http://schemas.microsoft.com/office/drawing/2008/diagram" relId="rId1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35FE925-DB6E-47F0-A842-4DAEF90B302B}" type="doc">
      <dgm:prSet loTypeId="urn:microsoft.com/office/officeart/2005/8/layout/hProcess6" loCatId="process" qsTypeId="urn:microsoft.com/office/officeart/2005/8/quickstyle/simple1" qsCatId="simple" csTypeId="urn:microsoft.com/office/officeart/2005/8/colors/accent1_2" csCatId="accent1" phldr="1"/>
      <dgm:spPr/>
      <dgm:t>
        <a:bodyPr/>
        <a:lstStyle/>
        <a:p>
          <a:endParaRPr lang="en-US"/>
        </a:p>
      </dgm:t>
    </dgm:pt>
    <dgm:pt modelId="{62264604-F553-4171-BF72-587D2C19A59A}">
      <dgm:prSet phldrT="[Text]">
        <dgm:style>
          <a:lnRef idx="0">
            <a:schemeClr val="accent3"/>
          </a:lnRef>
          <a:fillRef idx="3">
            <a:schemeClr val="accent3"/>
          </a:fillRef>
          <a:effectRef idx="3">
            <a:schemeClr val="accent3"/>
          </a:effectRef>
          <a:fontRef idx="minor">
            <a:schemeClr val="lt1"/>
          </a:fontRef>
        </dgm:style>
      </dgm:prSet>
      <dgm:spPr>
        <a:ln/>
      </dgm:spPr>
      <dgm:t>
        <a:bodyPr/>
        <a:lstStyle/>
        <a:p>
          <a:r>
            <a:rPr lang="en-US" dirty="0" smtClean="0"/>
            <a:t>B</a:t>
          </a:r>
          <a:endParaRPr lang="en-US" dirty="0"/>
        </a:p>
      </dgm:t>
    </dgm:pt>
    <dgm:pt modelId="{83D00C84-51A2-4192-99BB-A71E1FCECC2E}" type="parTrans" cxnId="{115AF221-8140-4EC4-8423-5CB8826778A7}">
      <dgm:prSet/>
      <dgm:spPr/>
      <dgm:t>
        <a:bodyPr/>
        <a:lstStyle/>
        <a:p>
          <a:endParaRPr lang="en-US"/>
        </a:p>
      </dgm:t>
    </dgm:pt>
    <dgm:pt modelId="{1241F053-3F84-4B6F-8E02-FAD0866104C6}" type="sibTrans" cxnId="{115AF221-8140-4EC4-8423-5CB8826778A7}">
      <dgm:prSet/>
      <dgm:spPr/>
      <dgm:t>
        <a:bodyPr/>
        <a:lstStyle/>
        <a:p>
          <a:endParaRPr lang="en-US"/>
        </a:p>
      </dgm:t>
    </dgm:pt>
    <dgm:pt modelId="{1B1EB45F-E4FC-4698-A0C8-95349D597796}">
      <dgm:prSet phldrT="[Text]" custT="1">
        <dgm:style>
          <a:lnRef idx="0">
            <a:schemeClr val="accent3"/>
          </a:lnRef>
          <a:fillRef idx="3">
            <a:schemeClr val="accent3"/>
          </a:fillRef>
          <a:effectRef idx="3">
            <a:schemeClr val="accent3"/>
          </a:effectRef>
          <a:fontRef idx="minor">
            <a:schemeClr val="lt1"/>
          </a:fontRef>
        </dgm:style>
      </dgm:prSet>
      <dgm:spPr/>
      <dgm:t>
        <a:bodyPr/>
        <a:lstStyle/>
        <a:p>
          <a:r>
            <a:rPr lang="en-US" sz="1800" dirty="0" smtClean="0">
              <a:solidFill>
                <a:schemeClr val="tx1"/>
              </a:solidFill>
            </a:rPr>
            <a:t>What</a:t>
          </a:r>
          <a:endParaRPr lang="en-US" sz="1800" dirty="0">
            <a:solidFill>
              <a:schemeClr val="tx1"/>
            </a:solidFill>
          </a:endParaRPr>
        </a:p>
      </dgm:t>
    </dgm:pt>
    <dgm:pt modelId="{F8235C8C-E8C2-424C-AB1C-0D8A3D524F16}" type="parTrans" cxnId="{6FFB9272-E434-4C30-A6A5-B3FECA1652D7}">
      <dgm:prSet/>
      <dgm:spPr/>
      <dgm:t>
        <a:bodyPr/>
        <a:lstStyle/>
        <a:p>
          <a:endParaRPr lang="en-US"/>
        </a:p>
      </dgm:t>
    </dgm:pt>
    <dgm:pt modelId="{489ADB97-1DE6-4B12-8579-E743589331B5}" type="sibTrans" cxnId="{6FFB9272-E434-4C30-A6A5-B3FECA1652D7}">
      <dgm:prSet/>
      <dgm:spPr/>
      <dgm:t>
        <a:bodyPr/>
        <a:lstStyle/>
        <a:p>
          <a:endParaRPr lang="en-US"/>
        </a:p>
      </dgm:t>
    </dgm:pt>
    <dgm:pt modelId="{9375A9FC-A191-4716-BFDD-CA3D64CCAE84}" type="pres">
      <dgm:prSet presAssocID="{635FE925-DB6E-47F0-A842-4DAEF90B302B}" presName="theList" presStyleCnt="0">
        <dgm:presLayoutVars>
          <dgm:dir/>
          <dgm:animLvl val="lvl"/>
          <dgm:resizeHandles val="exact"/>
        </dgm:presLayoutVars>
      </dgm:prSet>
      <dgm:spPr/>
      <dgm:t>
        <a:bodyPr/>
        <a:lstStyle/>
        <a:p>
          <a:endParaRPr lang="en-US"/>
        </a:p>
      </dgm:t>
    </dgm:pt>
    <dgm:pt modelId="{992C6D92-7889-4526-92FD-F017D7C4CBDD}" type="pres">
      <dgm:prSet presAssocID="{62264604-F553-4171-BF72-587D2C19A59A}" presName="compNode" presStyleCnt="0"/>
      <dgm:spPr/>
    </dgm:pt>
    <dgm:pt modelId="{424F3033-D506-4DD6-AA8E-77E83CE4AA1D}" type="pres">
      <dgm:prSet presAssocID="{62264604-F553-4171-BF72-587D2C19A59A}" presName="noGeometry" presStyleCnt="0"/>
      <dgm:spPr/>
    </dgm:pt>
    <dgm:pt modelId="{C8584DFA-0152-4DEE-BFDE-C4E339457685}" type="pres">
      <dgm:prSet presAssocID="{62264604-F553-4171-BF72-587D2C19A59A}" presName="childTextVisible" presStyleLbl="bgAccFollowNode1" presStyleIdx="0" presStyleCnt="1" custScaleX="164605" custLinFactNeighborX="-2491" custLinFactNeighborY="-4348">
        <dgm:presLayoutVars>
          <dgm:bulletEnabled val="1"/>
        </dgm:presLayoutVars>
      </dgm:prSet>
      <dgm:spPr/>
      <dgm:t>
        <a:bodyPr/>
        <a:lstStyle/>
        <a:p>
          <a:endParaRPr lang="en-US"/>
        </a:p>
      </dgm:t>
    </dgm:pt>
    <dgm:pt modelId="{EAE43A31-F460-4F27-989F-730A8EBEDC76}" type="pres">
      <dgm:prSet presAssocID="{62264604-F553-4171-BF72-587D2C19A59A}" presName="childTextHidden" presStyleLbl="bgAccFollowNode1" presStyleIdx="0" presStyleCnt="1"/>
      <dgm:spPr/>
      <dgm:t>
        <a:bodyPr/>
        <a:lstStyle/>
        <a:p>
          <a:endParaRPr lang="en-US"/>
        </a:p>
      </dgm:t>
    </dgm:pt>
    <dgm:pt modelId="{C251A02C-CC9F-440E-A7F8-87EAC47770AC}" type="pres">
      <dgm:prSet presAssocID="{62264604-F553-4171-BF72-587D2C19A59A}" presName="parentText" presStyleLbl="node1" presStyleIdx="0" presStyleCnt="1" custLinFactNeighborX="-46081" custLinFactNeighborY="593">
        <dgm:presLayoutVars>
          <dgm:chMax val="1"/>
          <dgm:bulletEnabled val="1"/>
        </dgm:presLayoutVars>
      </dgm:prSet>
      <dgm:spPr/>
      <dgm:t>
        <a:bodyPr/>
        <a:lstStyle/>
        <a:p>
          <a:endParaRPr lang="en-US"/>
        </a:p>
      </dgm:t>
    </dgm:pt>
  </dgm:ptLst>
  <dgm:cxnLst>
    <dgm:cxn modelId="{0F7D3585-090B-4404-B145-63370A96B5F3}" type="presOf" srcId="{635FE925-DB6E-47F0-A842-4DAEF90B302B}" destId="{9375A9FC-A191-4716-BFDD-CA3D64CCAE84}" srcOrd="0" destOrd="0" presId="urn:microsoft.com/office/officeart/2005/8/layout/hProcess6"/>
    <dgm:cxn modelId="{27F0ED4F-68E8-4E9E-97ED-9F0353BEDE7F}" type="presOf" srcId="{1B1EB45F-E4FC-4698-A0C8-95349D597796}" destId="{C8584DFA-0152-4DEE-BFDE-C4E339457685}" srcOrd="0" destOrd="0" presId="urn:microsoft.com/office/officeart/2005/8/layout/hProcess6"/>
    <dgm:cxn modelId="{6FFB9272-E434-4C30-A6A5-B3FECA1652D7}" srcId="{62264604-F553-4171-BF72-587D2C19A59A}" destId="{1B1EB45F-E4FC-4698-A0C8-95349D597796}" srcOrd="0" destOrd="0" parTransId="{F8235C8C-E8C2-424C-AB1C-0D8A3D524F16}" sibTransId="{489ADB97-1DE6-4B12-8579-E743589331B5}"/>
    <dgm:cxn modelId="{115AF221-8140-4EC4-8423-5CB8826778A7}" srcId="{635FE925-DB6E-47F0-A842-4DAEF90B302B}" destId="{62264604-F553-4171-BF72-587D2C19A59A}" srcOrd="0" destOrd="0" parTransId="{83D00C84-51A2-4192-99BB-A71E1FCECC2E}" sibTransId="{1241F053-3F84-4B6F-8E02-FAD0866104C6}"/>
    <dgm:cxn modelId="{26F73FD9-F05B-45E8-8101-3C85799F1BCD}" type="presOf" srcId="{62264604-F553-4171-BF72-587D2C19A59A}" destId="{C251A02C-CC9F-440E-A7F8-87EAC47770AC}" srcOrd="0" destOrd="0" presId="urn:microsoft.com/office/officeart/2005/8/layout/hProcess6"/>
    <dgm:cxn modelId="{9910294B-0412-45E2-9CB4-61873789A537}" type="presOf" srcId="{1B1EB45F-E4FC-4698-A0C8-95349D597796}" destId="{EAE43A31-F460-4F27-989F-730A8EBEDC76}" srcOrd="1" destOrd="0" presId="urn:microsoft.com/office/officeart/2005/8/layout/hProcess6"/>
    <dgm:cxn modelId="{1B1436C7-5455-4C3B-8645-DD0125BC4227}" type="presParOf" srcId="{9375A9FC-A191-4716-BFDD-CA3D64CCAE84}" destId="{992C6D92-7889-4526-92FD-F017D7C4CBDD}" srcOrd="0" destOrd="0" presId="urn:microsoft.com/office/officeart/2005/8/layout/hProcess6"/>
    <dgm:cxn modelId="{D62C3B49-F431-40D3-83E5-EEB5E82E24CC}" type="presParOf" srcId="{992C6D92-7889-4526-92FD-F017D7C4CBDD}" destId="{424F3033-D506-4DD6-AA8E-77E83CE4AA1D}" srcOrd="0" destOrd="0" presId="urn:microsoft.com/office/officeart/2005/8/layout/hProcess6"/>
    <dgm:cxn modelId="{86DA8AB8-4F01-4663-92F8-D90A367D5E3F}" type="presParOf" srcId="{992C6D92-7889-4526-92FD-F017D7C4CBDD}" destId="{C8584DFA-0152-4DEE-BFDE-C4E339457685}" srcOrd="1" destOrd="0" presId="urn:microsoft.com/office/officeart/2005/8/layout/hProcess6"/>
    <dgm:cxn modelId="{DD47AD95-044A-413D-A71A-43FC73AC89C0}" type="presParOf" srcId="{992C6D92-7889-4526-92FD-F017D7C4CBDD}" destId="{EAE43A31-F460-4F27-989F-730A8EBEDC76}" srcOrd="2" destOrd="0" presId="urn:microsoft.com/office/officeart/2005/8/layout/hProcess6"/>
    <dgm:cxn modelId="{ABD283A7-76CE-40B5-92ED-DC8B39612093}" type="presParOf" srcId="{992C6D92-7889-4526-92FD-F017D7C4CBDD}" destId="{C251A02C-CC9F-440E-A7F8-87EAC47770AC}" srcOrd="3" destOrd="0" presId="urn:microsoft.com/office/officeart/2005/8/layout/hProcess6"/>
  </dgm:cxnLst>
  <dgm:bg/>
  <dgm:whole/>
  <dgm:extLst>
    <a:ext uri="http://schemas.microsoft.com/office/drawing/2008/diagram">
      <dsp:dataModelExt xmlns:dsp="http://schemas.microsoft.com/office/drawing/2008/diagram" relId="rId23"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99ABA779-B8C8-42CA-A268-292EF23709B9}" type="doc">
      <dgm:prSet loTypeId="urn:microsoft.com/office/officeart/2005/8/layout/vList5" loCatId="list" qsTypeId="urn:microsoft.com/office/officeart/2005/8/quickstyle/3d4" qsCatId="3D" csTypeId="urn:microsoft.com/office/officeart/2005/8/colors/accent1_2" csCatId="accent1" phldr="1"/>
      <dgm:spPr/>
      <dgm:t>
        <a:bodyPr/>
        <a:lstStyle/>
        <a:p>
          <a:endParaRPr lang="en-US"/>
        </a:p>
      </dgm:t>
    </dgm:pt>
    <dgm:pt modelId="{39FBC771-B3FE-4904-9D2C-95170BE47071}">
      <dgm:prSet phldrT="[Text]"/>
      <dgm:spPr>
        <a:solidFill>
          <a:schemeClr val="bg1">
            <a:lumMod val="60000"/>
            <a:lumOff val="40000"/>
          </a:schemeClr>
        </a:solidFill>
      </dgm:spPr>
      <dgm:t>
        <a:bodyPr/>
        <a:lstStyle/>
        <a:p>
          <a:r>
            <a:rPr lang="en-US" dirty="0" smtClean="0">
              <a:effectLst>
                <a:outerShdw blurRad="38100" dist="38100" dir="2700000" algn="tl">
                  <a:srgbClr val="000000">
                    <a:alpha val="43137"/>
                  </a:srgbClr>
                </a:outerShdw>
              </a:effectLst>
            </a:rPr>
            <a:t>Services</a:t>
          </a:r>
          <a:endParaRPr lang="en-US" dirty="0">
            <a:effectLst>
              <a:outerShdw blurRad="38100" dist="38100" dir="2700000" algn="tl">
                <a:srgbClr val="000000">
                  <a:alpha val="43137"/>
                </a:srgbClr>
              </a:outerShdw>
            </a:effectLst>
          </a:endParaRPr>
        </a:p>
      </dgm:t>
    </dgm:pt>
    <dgm:pt modelId="{7FFD34C0-CFE2-48C1-A7AA-478685DA0547}" type="parTrans" cxnId="{5D0B9CA5-3FF5-48F5-840C-C7E8170FC2C2}">
      <dgm:prSet/>
      <dgm:spPr/>
      <dgm:t>
        <a:bodyPr/>
        <a:lstStyle/>
        <a:p>
          <a:endParaRPr lang="en-US"/>
        </a:p>
      </dgm:t>
    </dgm:pt>
    <dgm:pt modelId="{64BB8AC5-110C-4C9F-89B5-7A547BD6E570}" type="sibTrans" cxnId="{5D0B9CA5-3FF5-48F5-840C-C7E8170FC2C2}">
      <dgm:prSet/>
      <dgm:spPr/>
      <dgm:t>
        <a:bodyPr/>
        <a:lstStyle/>
        <a:p>
          <a:endParaRPr lang="en-US"/>
        </a:p>
      </dgm:t>
    </dgm:pt>
    <dgm:pt modelId="{6134F18B-6141-436A-A9F3-A27495FEDA3A}">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Web Hosting Services – Websites &amp; Blogs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1"/>
            </a:rPr>
            <a:t>Link</a:t>
          </a:r>
          <a:r>
            <a:rPr lang="en-US" dirty="0" smtClean="0">
              <a:solidFill>
                <a:schemeClr val="tx1"/>
              </a:solidFill>
              <a:effectLst>
                <a:outerShdw blurRad="38100" dist="38100" dir="2700000" algn="tl">
                  <a:srgbClr val="000000">
                    <a:alpha val="43137"/>
                  </a:srgbClr>
                </a:outerShdw>
              </a:effectLst>
            </a:rPr>
            <a:t>]</a:t>
          </a:r>
          <a:endParaRPr lang="en-US" dirty="0">
            <a:solidFill>
              <a:schemeClr val="tx1"/>
            </a:solidFill>
            <a:effectLst>
              <a:outerShdw blurRad="38100" dist="38100" dir="2700000" algn="tl">
                <a:srgbClr val="000000">
                  <a:alpha val="43137"/>
                </a:srgbClr>
              </a:outerShdw>
            </a:effectLst>
          </a:endParaRPr>
        </a:p>
      </dgm:t>
    </dgm:pt>
    <dgm:pt modelId="{12576F69-3576-418A-B909-8369B145D384}" type="parTrans" cxnId="{2E48FC1A-ED36-49C7-87CF-E7F9104EA66A}">
      <dgm:prSet/>
      <dgm:spPr/>
      <dgm:t>
        <a:bodyPr/>
        <a:lstStyle/>
        <a:p>
          <a:endParaRPr lang="en-US"/>
        </a:p>
      </dgm:t>
    </dgm:pt>
    <dgm:pt modelId="{BDD342FD-04A7-42CF-9DFA-15FA06D7B405}" type="sibTrans" cxnId="{2E48FC1A-ED36-49C7-87CF-E7F9104EA66A}">
      <dgm:prSet/>
      <dgm:spPr/>
      <dgm:t>
        <a:bodyPr/>
        <a:lstStyle/>
        <a:p>
          <a:endParaRPr lang="en-US"/>
        </a:p>
      </dgm:t>
    </dgm:pt>
    <dgm:pt modelId="{C9AC1DB1-02FA-4007-BF41-F5BBEAE02BD1}">
      <dgm:prSet phldrT="[Text]"/>
      <dgm:spPr>
        <a:solidFill>
          <a:schemeClr val="bg1">
            <a:lumMod val="60000"/>
            <a:lumOff val="40000"/>
          </a:schemeClr>
        </a:solidFill>
      </dgm:spPr>
      <dgm:t>
        <a:bodyPr/>
        <a:lstStyle/>
        <a:p>
          <a:r>
            <a:rPr lang="en-US" dirty="0" smtClean="0">
              <a:effectLst>
                <a:outerShdw blurRad="38100" dist="38100" dir="2700000" algn="tl">
                  <a:srgbClr val="000000">
                    <a:alpha val="43137"/>
                  </a:srgbClr>
                </a:outerShdw>
              </a:effectLst>
            </a:rPr>
            <a:t>Discussion Forums </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&amp;</a:t>
          </a:r>
          <a:br>
            <a:rPr lang="en-US" dirty="0" smtClean="0">
              <a:effectLst>
                <a:outerShdw blurRad="38100" dist="38100" dir="2700000" algn="tl">
                  <a:srgbClr val="000000">
                    <a:alpha val="43137"/>
                  </a:srgbClr>
                </a:outerShdw>
              </a:effectLst>
            </a:rPr>
          </a:br>
          <a:r>
            <a:rPr lang="en-US" dirty="0" smtClean="0">
              <a:effectLst>
                <a:outerShdw blurRad="38100" dist="38100" dir="2700000" algn="tl">
                  <a:srgbClr val="000000">
                    <a:alpha val="43137"/>
                  </a:srgbClr>
                </a:outerShdw>
              </a:effectLst>
            </a:rPr>
            <a:t>Mailing Lists</a:t>
          </a:r>
          <a:endParaRPr lang="en-US" dirty="0">
            <a:effectLst>
              <a:outerShdw blurRad="38100" dist="38100" dir="2700000" algn="tl">
                <a:srgbClr val="000000">
                  <a:alpha val="43137"/>
                </a:srgbClr>
              </a:outerShdw>
            </a:effectLst>
          </a:endParaRPr>
        </a:p>
      </dgm:t>
    </dgm:pt>
    <dgm:pt modelId="{E1A134C7-1D7E-41A6-8427-D907989C0802}" type="parTrans" cxnId="{96EECFCF-5DE1-47E6-B965-FF7ECCAE2016}">
      <dgm:prSet/>
      <dgm:spPr/>
      <dgm:t>
        <a:bodyPr/>
        <a:lstStyle/>
        <a:p>
          <a:endParaRPr lang="en-US"/>
        </a:p>
      </dgm:t>
    </dgm:pt>
    <dgm:pt modelId="{8E3474D4-F1BC-4E51-A89A-62E6525F7F13}" type="sibTrans" cxnId="{96EECFCF-5DE1-47E6-B965-FF7ECCAE2016}">
      <dgm:prSet/>
      <dgm:spPr/>
      <dgm:t>
        <a:bodyPr/>
        <a:lstStyle/>
        <a:p>
          <a:endParaRPr lang="en-US"/>
        </a:p>
      </dgm:t>
    </dgm:pt>
    <dgm:pt modelId="{B35B66D2-C27B-4C3F-9DD2-F9A058913271}">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Action List</a:t>
          </a:r>
          <a:endParaRPr lang="en-US" dirty="0">
            <a:solidFill>
              <a:schemeClr val="tx1"/>
            </a:solidFill>
            <a:effectLst>
              <a:outerShdw blurRad="38100" dist="38100" dir="2700000" algn="tl">
                <a:srgbClr val="000000">
                  <a:alpha val="43137"/>
                </a:srgbClr>
              </a:outerShdw>
            </a:effectLst>
          </a:endParaRPr>
        </a:p>
      </dgm:t>
    </dgm:pt>
    <dgm:pt modelId="{9234269C-8C5F-4D4D-BB99-E619D2662B70}" type="parTrans" cxnId="{D52C7730-24BB-4AAC-80FD-EB07E954C726}">
      <dgm:prSet/>
      <dgm:spPr/>
      <dgm:t>
        <a:bodyPr/>
        <a:lstStyle/>
        <a:p>
          <a:endParaRPr lang="en-US"/>
        </a:p>
      </dgm:t>
    </dgm:pt>
    <dgm:pt modelId="{F8B1341F-2704-45D1-818F-AAD2AAA908D3}" type="sibTrans" cxnId="{D52C7730-24BB-4AAC-80FD-EB07E954C726}">
      <dgm:prSet/>
      <dgm:spPr/>
      <dgm:t>
        <a:bodyPr/>
        <a:lstStyle/>
        <a:p>
          <a:endParaRPr lang="en-US"/>
        </a:p>
      </dgm:t>
    </dgm:pt>
    <dgm:pt modelId="{ED60E8DC-18D2-40FF-87D1-8F7A69C765A8}">
      <dgm:prSet phldrT="[Text]"/>
      <dgm:spPr>
        <a:solidFill>
          <a:schemeClr val="bg1">
            <a:lumMod val="60000"/>
            <a:lumOff val="40000"/>
          </a:schemeClr>
        </a:solidFill>
      </dgm:spPr>
      <dgm:t>
        <a:bodyPr/>
        <a:lstStyle/>
        <a:p>
          <a:r>
            <a:rPr lang="en-US" dirty="0" smtClean="0">
              <a:effectLst>
                <a:outerShdw blurRad="38100" dist="38100" dir="2700000" algn="tl">
                  <a:srgbClr val="000000">
                    <a:alpha val="43137"/>
                  </a:srgbClr>
                </a:outerShdw>
              </a:effectLst>
            </a:rPr>
            <a:t>Hellenic</a:t>
          </a:r>
        </a:p>
        <a:p>
          <a:r>
            <a:rPr lang="en-US" dirty="0" smtClean="0">
              <a:effectLst>
                <a:outerShdw blurRad="38100" dist="38100" dir="2700000" algn="tl">
                  <a:srgbClr val="000000">
                    <a:alpha val="43137"/>
                  </a:srgbClr>
                </a:outerShdw>
              </a:effectLst>
            </a:rPr>
            <a:t>Projects</a:t>
          </a:r>
          <a:endParaRPr lang="en-US" dirty="0">
            <a:effectLst>
              <a:outerShdw blurRad="38100" dist="38100" dir="2700000" algn="tl">
                <a:srgbClr val="000000">
                  <a:alpha val="43137"/>
                </a:srgbClr>
              </a:outerShdw>
            </a:effectLst>
          </a:endParaRPr>
        </a:p>
      </dgm:t>
    </dgm:pt>
    <dgm:pt modelId="{20FE81D9-5178-4627-8706-50E7A5D03EC0}" type="parTrans" cxnId="{F5D67C7C-CC12-4414-8574-CEAED9B6F0DD}">
      <dgm:prSet/>
      <dgm:spPr/>
      <dgm:t>
        <a:bodyPr/>
        <a:lstStyle/>
        <a:p>
          <a:endParaRPr lang="en-US"/>
        </a:p>
      </dgm:t>
    </dgm:pt>
    <dgm:pt modelId="{51FA1EBC-7F5E-499E-90F9-1D9F28016E82}" type="sibTrans" cxnId="{F5D67C7C-CC12-4414-8574-CEAED9B6F0DD}">
      <dgm:prSet/>
      <dgm:spPr/>
      <dgm:t>
        <a:bodyPr/>
        <a:lstStyle/>
        <a:p>
          <a:endParaRPr lang="en-US"/>
        </a:p>
      </dgm:t>
    </dgm:pt>
    <dgm:pt modelId="{0E45221D-B1A6-4756-8871-C35CDAC9134F}">
      <dgm:prSet phldrT="[Tex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Registry database of our projects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2"/>
            </a:rPr>
            <a:t>Link</a:t>
          </a:r>
          <a:r>
            <a:rPr lang="en-US" dirty="0" smtClean="0">
              <a:solidFill>
                <a:schemeClr val="tx1"/>
              </a:solidFill>
              <a:effectLst>
                <a:outerShdw blurRad="38100" dist="38100" dir="2700000" algn="tl">
                  <a:srgbClr val="000000">
                    <a:alpha val="43137"/>
                  </a:srgbClr>
                </a:outerShdw>
              </a:effectLst>
            </a:rPr>
            <a:t>]</a:t>
          </a:r>
          <a:endParaRPr lang="en-US" dirty="0">
            <a:solidFill>
              <a:schemeClr val="tx1"/>
            </a:solidFill>
            <a:effectLst>
              <a:outerShdw blurRad="38100" dist="38100" dir="2700000" algn="tl">
                <a:srgbClr val="000000">
                  <a:alpha val="43137"/>
                </a:srgbClr>
              </a:outerShdw>
            </a:effectLst>
          </a:endParaRPr>
        </a:p>
      </dgm:t>
    </dgm:pt>
    <dgm:pt modelId="{4F843EFF-1813-4026-B90A-EA0215B19C2F}" type="parTrans" cxnId="{AC4A3229-F093-4A16-819F-B917E6C26D75}">
      <dgm:prSet/>
      <dgm:spPr/>
      <dgm:t>
        <a:bodyPr/>
        <a:lstStyle/>
        <a:p>
          <a:endParaRPr lang="en-US"/>
        </a:p>
      </dgm:t>
    </dgm:pt>
    <dgm:pt modelId="{110F283A-7584-4644-8F6B-24C633159FEF}" type="sibTrans" cxnId="{AC4A3229-F093-4A16-819F-B917E6C26D75}">
      <dgm:prSet/>
      <dgm:spPr/>
      <dgm:t>
        <a:bodyPr/>
        <a:lstStyle/>
        <a:p>
          <a:endParaRPr lang="en-US"/>
        </a:p>
      </dgm:t>
    </dgm:pt>
    <dgm:pt modelId="{1424D82E-13DF-4A42-8069-A219574C4131}">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HEC Wiki (HECpedia project under development)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3"/>
            </a:rPr>
            <a:t>Link</a:t>
          </a:r>
          <a:r>
            <a:rPr lang="en-US" dirty="0" smtClean="0">
              <a:solidFill>
                <a:schemeClr val="tx1"/>
              </a:solidFill>
              <a:effectLst>
                <a:outerShdw blurRad="38100" dist="38100" dir="2700000" algn="tl">
                  <a:srgbClr val="000000">
                    <a:alpha val="43137"/>
                  </a:srgbClr>
                </a:outerShdw>
              </a:effectLst>
            </a:rPr>
            <a:t>]</a:t>
          </a:r>
        </a:p>
      </dgm:t>
    </dgm:pt>
    <dgm:pt modelId="{7D9BCC76-4750-4FBB-87DB-12CBEEC98A00}" type="parTrans" cxnId="{72E60902-C09A-45BD-9A3C-864C195AFA09}">
      <dgm:prSet/>
      <dgm:spPr/>
      <dgm:t>
        <a:bodyPr/>
        <a:lstStyle/>
        <a:p>
          <a:endParaRPr lang="en-US"/>
        </a:p>
      </dgm:t>
    </dgm:pt>
    <dgm:pt modelId="{C36CACA5-0BCF-4E5E-B952-E4B6AA183B9C}" type="sibTrans" cxnId="{72E60902-C09A-45BD-9A3C-864C195AFA09}">
      <dgm:prSet/>
      <dgm:spPr/>
      <dgm:t>
        <a:bodyPr/>
        <a:lstStyle/>
        <a:p>
          <a:endParaRPr lang="en-US"/>
        </a:p>
      </dgm:t>
    </dgm:pt>
    <dgm:pt modelId="{F631393E-75C9-41CC-BF64-2D8733753119}">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Hellenic Professors &amp; PhDs Forum</a:t>
          </a:r>
        </a:p>
      </dgm:t>
    </dgm:pt>
    <dgm:pt modelId="{4EE1A0F6-5981-42C1-9103-65BBDD50F9E5}" type="parTrans" cxnId="{938ADB68-ED24-4809-BB3A-2CD6128FBBA6}">
      <dgm:prSet/>
      <dgm:spPr/>
      <dgm:t>
        <a:bodyPr/>
        <a:lstStyle/>
        <a:p>
          <a:endParaRPr lang="en-US"/>
        </a:p>
      </dgm:t>
    </dgm:pt>
    <dgm:pt modelId="{1736F52D-E435-4DC7-AAD2-75BA63FE8746}" type="sibTrans" cxnId="{938ADB68-ED24-4809-BB3A-2CD6128FBBA6}">
      <dgm:prSet/>
      <dgm:spPr/>
      <dgm:t>
        <a:bodyPr/>
        <a:lstStyle/>
        <a:p>
          <a:endParaRPr lang="en-US"/>
        </a:p>
      </dgm:t>
    </dgm:pt>
    <dgm:pt modelId="{C87B9ED4-0861-4BB8-89EF-EF1D374EE7AC}">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Others totaling  184,683 Subscribers (as of November 2013)</a:t>
          </a:r>
        </a:p>
      </dgm:t>
    </dgm:pt>
    <dgm:pt modelId="{A1694252-3001-43C4-BA9D-ABAE178DB32C}" type="parTrans" cxnId="{4B2920D5-8900-4EFC-A0BE-053731B89A3F}">
      <dgm:prSet/>
      <dgm:spPr/>
      <dgm:t>
        <a:bodyPr/>
        <a:lstStyle/>
        <a:p>
          <a:endParaRPr lang="en-US"/>
        </a:p>
      </dgm:t>
    </dgm:pt>
    <dgm:pt modelId="{96E0FFB7-8455-46C8-A157-5BC92FDC59B6}" type="sibTrans" cxnId="{4B2920D5-8900-4EFC-A0BE-053731B89A3F}">
      <dgm:prSet/>
      <dgm:spPr/>
      <dgm:t>
        <a:bodyPr/>
        <a:lstStyle/>
        <a:p>
          <a:endParaRPr lang="en-US"/>
        </a:p>
      </dgm:t>
    </dgm:pt>
    <dgm:pt modelId="{ACA77244-7876-46BE-B3A6-B01797AB07BF}">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WWII War Reparations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4"/>
            </a:rPr>
            <a:t>Link</a:t>
          </a:r>
          <a:r>
            <a:rPr lang="en-US" dirty="0" smtClean="0">
              <a:solidFill>
                <a:schemeClr val="tx1"/>
              </a:solidFill>
              <a:effectLst>
                <a:outerShdw blurRad="38100" dist="38100" dir="2700000" algn="tl">
                  <a:srgbClr val="000000">
                    <a:alpha val="43137"/>
                  </a:srgbClr>
                </a:outerShdw>
              </a:effectLst>
            </a:rPr>
            <a:t>]</a:t>
          </a:r>
        </a:p>
      </dgm:t>
    </dgm:pt>
    <dgm:pt modelId="{4CB529AD-DD8C-4F98-9C43-9C5913EEB270}" type="parTrans" cxnId="{1AD75FF7-7DE4-4A73-94DC-271EF501DDB0}">
      <dgm:prSet/>
      <dgm:spPr/>
      <dgm:t>
        <a:bodyPr/>
        <a:lstStyle/>
        <a:p>
          <a:endParaRPr lang="en-US"/>
        </a:p>
      </dgm:t>
    </dgm:pt>
    <dgm:pt modelId="{0654D9FF-D15E-4D39-BF94-E01BFF4C93B7}" type="sibTrans" cxnId="{1AD75FF7-7DE4-4A73-94DC-271EF501DDB0}">
      <dgm:prSet/>
      <dgm:spPr/>
      <dgm:t>
        <a:bodyPr/>
        <a:lstStyle/>
        <a:p>
          <a:endParaRPr lang="en-US"/>
        </a:p>
      </dgm:t>
    </dgm:pt>
    <dgm:pt modelId="{036306CC-D9C5-46D5-9CAF-E0A984791EB3}">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Parthenon Marbles Awareness Campaign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5"/>
            </a:rPr>
            <a:t>Link</a:t>
          </a:r>
          <a:r>
            <a:rPr lang="en-US" dirty="0" smtClean="0">
              <a:solidFill>
                <a:schemeClr val="tx1"/>
              </a:solidFill>
              <a:effectLst>
                <a:outerShdw blurRad="38100" dist="38100" dir="2700000" algn="tl">
                  <a:srgbClr val="000000">
                    <a:alpha val="43137"/>
                  </a:srgbClr>
                </a:outerShdw>
              </a:effectLst>
            </a:rPr>
            <a:t>]</a:t>
          </a:r>
        </a:p>
      </dgm:t>
    </dgm:pt>
    <dgm:pt modelId="{A6CB7B92-C677-41C4-B1CB-9246C92EE8F5}" type="parTrans" cxnId="{2FBCBFB6-FCBA-4C76-A4D9-7408AAA9200C}">
      <dgm:prSet/>
      <dgm:spPr/>
      <dgm:t>
        <a:bodyPr/>
        <a:lstStyle/>
        <a:p>
          <a:endParaRPr lang="en-US"/>
        </a:p>
      </dgm:t>
    </dgm:pt>
    <dgm:pt modelId="{20CB43B9-FDFF-4F1C-AF95-A8597BA92703}" type="sibTrans" cxnId="{2FBCBFB6-FCBA-4C76-A4D9-7408AAA9200C}">
      <dgm:prSet/>
      <dgm:spPr/>
      <dgm:t>
        <a:bodyPr/>
        <a:lstStyle/>
        <a:p>
          <a:endParaRPr lang="en-US"/>
        </a:p>
      </dgm:t>
    </dgm:pt>
    <dgm:pt modelId="{D69176C1-9991-42CF-AFAA-7FB8A95B763F}">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HEC Scholars Blog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6"/>
            </a:rPr>
            <a:t>Link</a:t>
          </a:r>
          <a:r>
            <a:rPr lang="en-US" dirty="0" smtClean="0">
              <a:solidFill>
                <a:schemeClr val="tx1"/>
              </a:solidFill>
              <a:effectLst>
                <a:outerShdw blurRad="38100" dist="38100" dir="2700000" algn="tl">
                  <a:srgbClr val="000000">
                    <a:alpha val="43137"/>
                  </a:srgbClr>
                </a:outerShdw>
              </a:effectLst>
            </a:rPr>
            <a:t>]</a:t>
          </a:r>
        </a:p>
      </dgm:t>
    </dgm:pt>
    <dgm:pt modelId="{07BCF0F5-01C5-408F-8E0E-41F87ED3A252}" type="parTrans" cxnId="{DB6A9C34-12C0-48AF-9942-D925697DCB26}">
      <dgm:prSet/>
      <dgm:spPr/>
      <dgm:t>
        <a:bodyPr/>
        <a:lstStyle/>
        <a:p>
          <a:endParaRPr lang="en-US"/>
        </a:p>
      </dgm:t>
    </dgm:pt>
    <dgm:pt modelId="{5BECF720-2440-4365-B009-0F290A55563A}" type="sibTrans" cxnId="{DB6A9C34-12C0-48AF-9942-D925697DCB26}">
      <dgm:prSet/>
      <dgm:spPr/>
      <dgm:t>
        <a:bodyPr/>
        <a:lstStyle/>
        <a:p>
          <a:endParaRPr lang="en-US"/>
        </a:p>
      </dgm:t>
    </dgm:pt>
    <dgm:pt modelId="{4862051A-CD1A-4DA3-BFF6-C758DFE27FDA}">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PanHellenic Cultural Event in Thrace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7"/>
            </a:rPr>
            <a:t>Link</a:t>
          </a:r>
          <a:r>
            <a:rPr lang="en-US" dirty="0" smtClean="0">
              <a:solidFill>
                <a:schemeClr val="tx1"/>
              </a:solidFill>
              <a:effectLst>
                <a:outerShdw blurRad="38100" dist="38100" dir="2700000" algn="tl">
                  <a:srgbClr val="000000">
                    <a:alpha val="43137"/>
                  </a:srgbClr>
                </a:outerShdw>
              </a:effectLst>
            </a:rPr>
            <a:t>]</a:t>
          </a:r>
        </a:p>
      </dgm:t>
    </dgm:pt>
    <dgm:pt modelId="{660FEE12-8A33-48D0-B833-8BD61AF2140B}" type="parTrans" cxnId="{30585520-E76C-46F5-BE96-BADEDFEE905C}">
      <dgm:prSet/>
      <dgm:spPr/>
      <dgm:t>
        <a:bodyPr/>
        <a:lstStyle/>
        <a:p>
          <a:endParaRPr lang="en-US"/>
        </a:p>
      </dgm:t>
    </dgm:pt>
    <dgm:pt modelId="{3145CB70-0A4E-47AD-AC6A-AE7FCA812342}" type="sibTrans" cxnId="{30585520-E76C-46F5-BE96-BADEDFEE905C}">
      <dgm:prSet/>
      <dgm:spPr/>
      <dgm:t>
        <a:bodyPr/>
        <a:lstStyle/>
        <a:p>
          <a:endParaRPr lang="en-US"/>
        </a:p>
      </dgm:t>
    </dgm:pt>
    <dgm:pt modelId="{FA2087AA-3A42-45BA-81E4-CD4445828C1A}">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Macedonia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8"/>
            </a:rPr>
            <a:t>Link</a:t>
          </a:r>
          <a:r>
            <a:rPr lang="en-US" dirty="0" smtClean="0">
              <a:solidFill>
                <a:schemeClr val="tx1"/>
              </a:solidFill>
              <a:effectLst>
                <a:outerShdw blurRad="38100" dist="38100" dir="2700000" algn="tl">
                  <a:srgbClr val="000000">
                    <a:alpha val="43137"/>
                  </a:srgbClr>
                </a:outerShdw>
              </a:effectLst>
            </a:rPr>
            <a:t>]</a:t>
          </a:r>
        </a:p>
      </dgm:t>
    </dgm:pt>
    <dgm:pt modelId="{422D410C-28B4-43A5-8215-4EBB6CA54813}" type="parTrans" cxnId="{3769B5FA-A0B1-4E74-9100-0ADE54B37B33}">
      <dgm:prSet/>
      <dgm:spPr/>
      <dgm:t>
        <a:bodyPr/>
        <a:lstStyle/>
        <a:p>
          <a:endParaRPr lang="en-US"/>
        </a:p>
      </dgm:t>
    </dgm:pt>
    <dgm:pt modelId="{442661F9-B251-47AA-8752-30CD1EBA3F98}" type="sibTrans" cxnId="{3769B5FA-A0B1-4E74-9100-0ADE54B37B33}">
      <dgm:prSet/>
      <dgm:spPr/>
      <dgm:t>
        <a:bodyPr/>
        <a:lstStyle/>
        <a:p>
          <a:endParaRPr lang="en-US"/>
        </a:p>
      </dgm:t>
    </dgm:pt>
    <dgm:pt modelId="{ACE300A1-5BAA-4B84-A70F-EC38DBD2E022}">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Blue Skies - Think-tank of Hellenic Minds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9"/>
            </a:rPr>
            <a:t>Link</a:t>
          </a:r>
          <a:r>
            <a:rPr lang="en-US" dirty="0" smtClean="0">
              <a:solidFill>
                <a:schemeClr val="tx1"/>
              </a:solidFill>
              <a:effectLst>
                <a:outerShdw blurRad="38100" dist="38100" dir="2700000" algn="tl">
                  <a:srgbClr val="000000">
                    <a:alpha val="43137"/>
                  </a:srgbClr>
                </a:outerShdw>
              </a:effectLst>
            </a:rPr>
            <a:t>] </a:t>
          </a:r>
        </a:p>
      </dgm:t>
    </dgm:pt>
    <dgm:pt modelId="{F2BC76A3-B6C1-40A2-811F-18A21C1EE4C3}" type="parTrans" cxnId="{4D3465CC-3EFE-4841-A03D-597BB58BE1D3}">
      <dgm:prSet/>
      <dgm:spPr/>
      <dgm:t>
        <a:bodyPr/>
        <a:lstStyle/>
        <a:p>
          <a:endParaRPr lang="en-US"/>
        </a:p>
      </dgm:t>
    </dgm:pt>
    <dgm:pt modelId="{53624DDC-7784-48D4-8C1A-6B6FFA40049D}" type="sibTrans" cxnId="{4D3465CC-3EFE-4841-A03D-597BB58BE1D3}">
      <dgm:prSet/>
      <dgm:spPr/>
      <dgm:t>
        <a:bodyPr/>
        <a:lstStyle/>
        <a:p>
          <a:endParaRPr lang="en-US"/>
        </a:p>
      </dgm:t>
    </dgm:pt>
    <dgm:pt modelId="{79B1D88F-5E89-4D1C-A202-9E95B65B0D11}">
      <dgm:prSet>
        <dgm:style>
          <a:lnRef idx="0">
            <a:schemeClr val="accent2"/>
          </a:lnRef>
          <a:fillRef idx="3">
            <a:schemeClr val="accent2"/>
          </a:fillRef>
          <a:effectRef idx="3">
            <a:schemeClr val="accent2"/>
          </a:effectRef>
          <a:fontRef idx="minor">
            <a:schemeClr val="lt1"/>
          </a:fontRef>
        </dgm:style>
      </dgm:prSet>
      <dgm:spPr>
        <a:solidFill>
          <a:schemeClr val="accent6">
            <a:lumMod val="60000"/>
            <a:lumOff val="40000"/>
          </a:schemeClr>
        </a:solidFill>
      </dgm:spPr>
      <dgm:t>
        <a:bodyPr/>
        <a:lstStyle/>
        <a:p>
          <a:r>
            <a:rPr lang="en-US" dirty="0" smtClean="0">
              <a:solidFill>
                <a:schemeClr val="tx1"/>
              </a:solidFill>
              <a:effectLst>
                <a:outerShdw blurRad="38100" dist="38100" dir="2700000" algn="tl">
                  <a:srgbClr val="000000">
                    <a:alpha val="43137"/>
                  </a:srgbClr>
                </a:outerShdw>
              </a:effectLst>
            </a:rPr>
            <a:t>Classic Olympics – The revival of Classic Olympics in Olympia [</a:t>
          </a:r>
          <a:r>
            <a:rPr lang="en-US" dirty="0" smtClean="0">
              <a:solidFill>
                <a:schemeClr val="tx1"/>
              </a:solidFill>
              <a:effectLst>
                <a:outerShdw blurRad="38100" dist="38100" dir="2700000" algn="tl">
                  <a:srgbClr val="000000">
                    <a:alpha val="43137"/>
                  </a:srgbClr>
                </a:outerShdw>
              </a:effectLst>
              <a:hlinkClick xmlns:r="http://schemas.openxmlformats.org/officeDocument/2006/relationships" r:id="rId10"/>
            </a:rPr>
            <a:t>Link</a:t>
          </a:r>
          <a:r>
            <a:rPr lang="en-US" dirty="0" smtClean="0">
              <a:solidFill>
                <a:schemeClr val="tx1"/>
              </a:solidFill>
              <a:effectLst>
                <a:outerShdw blurRad="38100" dist="38100" dir="2700000" algn="tl">
                  <a:srgbClr val="000000">
                    <a:alpha val="43137"/>
                  </a:srgbClr>
                </a:outerShdw>
              </a:effectLst>
            </a:rPr>
            <a:t>]</a:t>
          </a:r>
        </a:p>
      </dgm:t>
    </dgm:pt>
    <dgm:pt modelId="{3BB5BB59-D471-4E7C-93E4-92AABFF8A02B}" type="parTrans" cxnId="{9E54E41F-B719-4B2E-800E-B66C2BC2299D}">
      <dgm:prSet/>
      <dgm:spPr/>
      <dgm:t>
        <a:bodyPr/>
        <a:lstStyle/>
        <a:p>
          <a:endParaRPr lang="en-US"/>
        </a:p>
      </dgm:t>
    </dgm:pt>
    <dgm:pt modelId="{28F344E3-549F-4D8C-87EB-BF76F4DD5A9D}" type="sibTrans" cxnId="{9E54E41F-B719-4B2E-800E-B66C2BC2299D}">
      <dgm:prSet/>
      <dgm:spPr/>
      <dgm:t>
        <a:bodyPr/>
        <a:lstStyle/>
        <a:p>
          <a:endParaRPr lang="en-US"/>
        </a:p>
      </dgm:t>
    </dgm:pt>
    <dgm:pt modelId="{944FA08E-5323-4015-927A-A8B33C8CDA8B}" type="pres">
      <dgm:prSet presAssocID="{99ABA779-B8C8-42CA-A268-292EF23709B9}" presName="Name0" presStyleCnt="0">
        <dgm:presLayoutVars>
          <dgm:dir/>
          <dgm:animLvl val="lvl"/>
          <dgm:resizeHandles val="exact"/>
        </dgm:presLayoutVars>
      </dgm:prSet>
      <dgm:spPr/>
      <dgm:t>
        <a:bodyPr/>
        <a:lstStyle/>
        <a:p>
          <a:endParaRPr lang="en-US"/>
        </a:p>
      </dgm:t>
    </dgm:pt>
    <dgm:pt modelId="{BC5B023F-18E5-49E0-BB18-24B87C1F46E7}" type="pres">
      <dgm:prSet presAssocID="{39FBC771-B3FE-4904-9D2C-95170BE47071}" presName="linNode" presStyleCnt="0"/>
      <dgm:spPr/>
    </dgm:pt>
    <dgm:pt modelId="{D6B35918-E39C-412F-AC09-359CF07D5BCF}" type="pres">
      <dgm:prSet presAssocID="{39FBC771-B3FE-4904-9D2C-95170BE47071}" presName="parentText" presStyleLbl="node1" presStyleIdx="0" presStyleCnt="3" custScaleX="66369" custScaleY="46875">
        <dgm:presLayoutVars>
          <dgm:chMax val="1"/>
          <dgm:bulletEnabled val="1"/>
        </dgm:presLayoutVars>
      </dgm:prSet>
      <dgm:spPr/>
      <dgm:t>
        <a:bodyPr/>
        <a:lstStyle/>
        <a:p>
          <a:endParaRPr lang="en-US"/>
        </a:p>
      </dgm:t>
    </dgm:pt>
    <dgm:pt modelId="{860C7E4C-7EB2-4402-951E-260F30F61AAA}" type="pres">
      <dgm:prSet presAssocID="{39FBC771-B3FE-4904-9D2C-95170BE47071}" presName="descendantText" presStyleLbl="alignAccFollowNode1" presStyleIdx="0" presStyleCnt="3" custScaleX="137778" custScaleY="52238">
        <dgm:presLayoutVars>
          <dgm:bulletEnabled val="1"/>
        </dgm:presLayoutVars>
      </dgm:prSet>
      <dgm:spPr/>
      <dgm:t>
        <a:bodyPr/>
        <a:lstStyle/>
        <a:p>
          <a:endParaRPr lang="en-US"/>
        </a:p>
      </dgm:t>
    </dgm:pt>
    <dgm:pt modelId="{A734932C-8E17-498F-AFCD-3A197796B2E9}" type="pres">
      <dgm:prSet presAssocID="{64BB8AC5-110C-4C9F-89B5-7A547BD6E570}" presName="sp" presStyleCnt="0"/>
      <dgm:spPr/>
    </dgm:pt>
    <dgm:pt modelId="{3DA429C1-4219-41B7-A916-53116F11F316}" type="pres">
      <dgm:prSet presAssocID="{C9AC1DB1-02FA-4007-BF41-F5BBEAE02BD1}" presName="linNode" presStyleCnt="0"/>
      <dgm:spPr/>
    </dgm:pt>
    <dgm:pt modelId="{171B0C5F-7D96-401E-90D0-73361A479522}" type="pres">
      <dgm:prSet presAssocID="{C9AC1DB1-02FA-4007-BF41-F5BBEAE02BD1}" presName="parentText" presStyleLbl="node1" presStyleIdx="1" presStyleCnt="3" custScaleX="59225" custScaleY="65621">
        <dgm:presLayoutVars>
          <dgm:chMax val="1"/>
          <dgm:bulletEnabled val="1"/>
        </dgm:presLayoutVars>
      </dgm:prSet>
      <dgm:spPr/>
      <dgm:t>
        <a:bodyPr/>
        <a:lstStyle/>
        <a:p>
          <a:endParaRPr lang="en-US"/>
        </a:p>
      </dgm:t>
    </dgm:pt>
    <dgm:pt modelId="{92A46E33-FFFB-424F-8969-3B2B0C1850EE}" type="pres">
      <dgm:prSet presAssocID="{C9AC1DB1-02FA-4007-BF41-F5BBEAE02BD1}" presName="descendantText" presStyleLbl="alignAccFollowNode1" presStyleIdx="1" presStyleCnt="3" custScaleX="122908" custScaleY="75564">
        <dgm:presLayoutVars>
          <dgm:bulletEnabled val="1"/>
        </dgm:presLayoutVars>
      </dgm:prSet>
      <dgm:spPr/>
      <dgm:t>
        <a:bodyPr/>
        <a:lstStyle/>
        <a:p>
          <a:endParaRPr lang="en-US"/>
        </a:p>
      </dgm:t>
    </dgm:pt>
    <dgm:pt modelId="{4697E3DD-9277-471E-9C95-12281D6B9A54}" type="pres">
      <dgm:prSet presAssocID="{8E3474D4-F1BC-4E51-A89A-62E6525F7F13}" presName="sp" presStyleCnt="0"/>
      <dgm:spPr/>
    </dgm:pt>
    <dgm:pt modelId="{4E276D85-9971-42C0-8C6F-0AC2E7B38E2B}" type="pres">
      <dgm:prSet presAssocID="{ED60E8DC-18D2-40FF-87D1-8F7A69C765A8}" presName="linNode" presStyleCnt="0"/>
      <dgm:spPr/>
    </dgm:pt>
    <dgm:pt modelId="{91E9F331-8A0A-47F0-90ED-50CDBDFFCAE9}" type="pres">
      <dgm:prSet presAssocID="{ED60E8DC-18D2-40FF-87D1-8F7A69C765A8}" presName="parentText" presStyleLbl="node1" presStyleIdx="2" presStyleCnt="3" custScaleX="59406" custScaleY="113747">
        <dgm:presLayoutVars>
          <dgm:chMax val="1"/>
          <dgm:bulletEnabled val="1"/>
        </dgm:presLayoutVars>
      </dgm:prSet>
      <dgm:spPr/>
      <dgm:t>
        <a:bodyPr/>
        <a:lstStyle/>
        <a:p>
          <a:endParaRPr lang="en-US"/>
        </a:p>
      </dgm:t>
    </dgm:pt>
    <dgm:pt modelId="{2790385A-947F-4ADB-A0F7-DA46F4CDD2C0}" type="pres">
      <dgm:prSet presAssocID="{ED60E8DC-18D2-40FF-87D1-8F7A69C765A8}" presName="descendantText" presStyleLbl="alignAccFollowNode1" presStyleIdx="2" presStyleCnt="3" custScaleX="123202" custScaleY="140440">
        <dgm:presLayoutVars>
          <dgm:bulletEnabled val="1"/>
        </dgm:presLayoutVars>
      </dgm:prSet>
      <dgm:spPr/>
      <dgm:t>
        <a:bodyPr/>
        <a:lstStyle/>
        <a:p>
          <a:endParaRPr lang="en-US"/>
        </a:p>
      </dgm:t>
    </dgm:pt>
  </dgm:ptLst>
  <dgm:cxnLst>
    <dgm:cxn modelId="{938ADB68-ED24-4809-BB3A-2CD6128FBBA6}" srcId="{C9AC1DB1-02FA-4007-BF41-F5BBEAE02BD1}" destId="{F631393E-75C9-41CC-BF64-2D8733753119}" srcOrd="1" destOrd="0" parTransId="{4EE1A0F6-5981-42C1-9103-65BBDD50F9E5}" sibTransId="{1736F52D-E435-4DC7-AAD2-75BA63FE8746}"/>
    <dgm:cxn modelId="{F5D67C7C-CC12-4414-8574-CEAED9B6F0DD}" srcId="{99ABA779-B8C8-42CA-A268-292EF23709B9}" destId="{ED60E8DC-18D2-40FF-87D1-8F7A69C765A8}" srcOrd="2" destOrd="0" parTransId="{20FE81D9-5178-4627-8706-50E7A5D03EC0}" sibTransId="{51FA1EBC-7F5E-499E-90F9-1D9F28016E82}"/>
    <dgm:cxn modelId="{BDC9C96B-D359-45A1-B596-4D77F4A5ADD2}" type="presOf" srcId="{ACE300A1-5BAA-4B84-A70F-EC38DBD2E022}" destId="{2790385A-947F-4ADB-A0F7-DA46F4CDD2C0}" srcOrd="0" destOrd="6" presId="urn:microsoft.com/office/officeart/2005/8/layout/vList5"/>
    <dgm:cxn modelId="{9E54E41F-B719-4B2E-800E-B66C2BC2299D}" srcId="{ED60E8DC-18D2-40FF-87D1-8F7A69C765A8}" destId="{79B1D88F-5E89-4D1C-A202-9E95B65B0D11}" srcOrd="7" destOrd="0" parTransId="{3BB5BB59-D471-4E7C-93E4-92AABFF8A02B}" sibTransId="{28F344E3-549F-4D8C-87EB-BF76F4DD5A9D}"/>
    <dgm:cxn modelId="{4D3465CC-3EFE-4841-A03D-597BB58BE1D3}" srcId="{ED60E8DC-18D2-40FF-87D1-8F7A69C765A8}" destId="{ACE300A1-5BAA-4B84-A70F-EC38DBD2E022}" srcOrd="6" destOrd="0" parTransId="{F2BC76A3-B6C1-40A2-811F-18A21C1EE4C3}" sibTransId="{53624DDC-7784-48D4-8C1A-6B6FFA40049D}"/>
    <dgm:cxn modelId="{5F67B529-AF91-4080-B18C-B55332CCD6C4}" type="presOf" srcId="{B35B66D2-C27B-4C3F-9DD2-F9A058913271}" destId="{92A46E33-FFFB-424F-8969-3B2B0C1850EE}" srcOrd="0" destOrd="0" presId="urn:microsoft.com/office/officeart/2005/8/layout/vList5"/>
    <dgm:cxn modelId="{2488F105-2CD4-4100-9440-3969A9AD3DD4}" type="presOf" srcId="{4862051A-CD1A-4DA3-BFF6-C758DFE27FDA}" destId="{2790385A-947F-4ADB-A0F7-DA46F4CDD2C0}" srcOrd="0" destOrd="4" presId="urn:microsoft.com/office/officeart/2005/8/layout/vList5"/>
    <dgm:cxn modelId="{FE56608B-9015-4FFE-9568-584533F2483F}" type="presOf" srcId="{036306CC-D9C5-46D5-9CAF-E0A984791EB3}" destId="{2790385A-947F-4ADB-A0F7-DA46F4CDD2C0}" srcOrd="0" destOrd="2" presId="urn:microsoft.com/office/officeart/2005/8/layout/vList5"/>
    <dgm:cxn modelId="{5D0B9CA5-3FF5-48F5-840C-C7E8170FC2C2}" srcId="{99ABA779-B8C8-42CA-A268-292EF23709B9}" destId="{39FBC771-B3FE-4904-9D2C-95170BE47071}" srcOrd="0" destOrd="0" parTransId="{7FFD34C0-CFE2-48C1-A7AA-478685DA0547}" sibTransId="{64BB8AC5-110C-4C9F-89B5-7A547BD6E570}"/>
    <dgm:cxn modelId="{993D4F85-DB83-4B0E-9C3E-688F1C4FBF4C}" type="presOf" srcId="{39FBC771-B3FE-4904-9D2C-95170BE47071}" destId="{D6B35918-E39C-412F-AC09-359CF07D5BCF}" srcOrd="0" destOrd="0" presId="urn:microsoft.com/office/officeart/2005/8/layout/vList5"/>
    <dgm:cxn modelId="{72E60902-C09A-45BD-9A3C-864C195AFA09}" srcId="{39FBC771-B3FE-4904-9D2C-95170BE47071}" destId="{1424D82E-13DF-4A42-8069-A219574C4131}" srcOrd="1" destOrd="0" parTransId="{7D9BCC76-4750-4FBB-87DB-12CBEEC98A00}" sibTransId="{C36CACA5-0BCF-4E5E-B952-E4B6AA183B9C}"/>
    <dgm:cxn modelId="{BBBBC0F1-2893-4AED-B13D-DB2DD2DE7470}" type="presOf" srcId="{FA2087AA-3A42-45BA-81E4-CD4445828C1A}" destId="{2790385A-947F-4ADB-A0F7-DA46F4CDD2C0}" srcOrd="0" destOrd="5" presId="urn:microsoft.com/office/officeart/2005/8/layout/vList5"/>
    <dgm:cxn modelId="{1AD75FF7-7DE4-4A73-94DC-271EF501DDB0}" srcId="{ED60E8DC-18D2-40FF-87D1-8F7A69C765A8}" destId="{ACA77244-7876-46BE-B3A6-B01797AB07BF}" srcOrd="1" destOrd="0" parTransId="{4CB529AD-DD8C-4F98-9C43-9C5913EEB270}" sibTransId="{0654D9FF-D15E-4D39-BF94-E01BFF4C93B7}"/>
    <dgm:cxn modelId="{4B2920D5-8900-4EFC-A0BE-053731B89A3F}" srcId="{C9AC1DB1-02FA-4007-BF41-F5BBEAE02BD1}" destId="{C87B9ED4-0861-4BB8-89EF-EF1D374EE7AC}" srcOrd="2" destOrd="0" parTransId="{A1694252-3001-43C4-BA9D-ABAE178DB32C}" sibTransId="{96E0FFB7-8455-46C8-A157-5BC92FDC59B6}"/>
    <dgm:cxn modelId="{4283F458-192C-41DA-A540-297CAE6735C8}" type="presOf" srcId="{D69176C1-9991-42CF-AFAA-7FB8A95B763F}" destId="{2790385A-947F-4ADB-A0F7-DA46F4CDD2C0}" srcOrd="0" destOrd="3" presId="urn:microsoft.com/office/officeart/2005/8/layout/vList5"/>
    <dgm:cxn modelId="{AC4A3229-F093-4A16-819F-B917E6C26D75}" srcId="{ED60E8DC-18D2-40FF-87D1-8F7A69C765A8}" destId="{0E45221D-B1A6-4756-8871-C35CDAC9134F}" srcOrd="0" destOrd="0" parTransId="{4F843EFF-1813-4026-B90A-EA0215B19C2F}" sibTransId="{110F283A-7584-4644-8F6B-24C633159FEF}"/>
    <dgm:cxn modelId="{C4105790-060C-4819-8A15-73AC6EC77784}" type="presOf" srcId="{1424D82E-13DF-4A42-8069-A219574C4131}" destId="{860C7E4C-7EB2-4402-951E-260F30F61AAA}" srcOrd="0" destOrd="1" presId="urn:microsoft.com/office/officeart/2005/8/layout/vList5"/>
    <dgm:cxn modelId="{3769B5FA-A0B1-4E74-9100-0ADE54B37B33}" srcId="{ED60E8DC-18D2-40FF-87D1-8F7A69C765A8}" destId="{FA2087AA-3A42-45BA-81E4-CD4445828C1A}" srcOrd="5" destOrd="0" parTransId="{422D410C-28B4-43A5-8215-4EBB6CA54813}" sibTransId="{442661F9-B251-47AA-8752-30CD1EBA3F98}"/>
    <dgm:cxn modelId="{08E578BD-2882-410D-89FE-CE34A1EEC013}" type="presOf" srcId="{C87B9ED4-0861-4BB8-89EF-EF1D374EE7AC}" destId="{92A46E33-FFFB-424F-8969-3B2B0C1850EE}" srcOrd="0" destOrd="2" presId="urn:microsoft.com/office/officeart/2005/8/layout/vList5"/>
    <dgm:cxn modelId="{2FBCBFB6-FCBA-4C76-A4D9-7408AAA9200C}" srcId="{ED60E8DC-18D2-40FF-87D1-8F7A69C765A8}" destId="{036306CC-D9C5-46D5-9CAF-E0A984791EB3}" srcOrd="2" destOrd="0" parTransId="{A6CB7B92-C677-41C4-B1CB-9246C92EE8F5}" sibTransId="{20CB43B9-FDFF-4F1C-AF95-A8597BA92703}"/>
    <dgm:cxn modelId="{5C1EBEDB-06CB-47C4-82EF-D29A045429E6}" type="presOf" srcId="{C9AC1DB1-02FA-4007-BF41-F5BBEAE02BD1}" destId="{171B0C5F-7D96-401E-90D0-73361A479522}" srcOrd="0" destOrd="0" presId="urn:microsoft.com/office/officeart/2005/8/layout/vList5"/>
    <dgm:cxn modelId="{FBA978C1-15FF-4083-8598-6A3942B48164}" type="presOf" srcId="{99ABA779-B8C8-42CA-A268-292EF23709B9}" destId="{944FA08E-5323-4015-927A-A8B33C8CDA8B}" srcOrd="0" destOrd="0" presId="urn:microsoft.com/office/officeart/2005/8/layout/vList5"/>
    <dgm:cxn modelId="{F532D1C3-F2D0-48E6-BD89-87270F0B856C}" type="presOf" srcId="{ED60E8DC-18D2-40FF-87D1-8F7A69C765A8}" destId="{91E9F331-8A0A-47F0-90ED-50CDBDFFCAE9}" srcOrd="0" destOrd="0" presId="urn:microsoft.com/office/officeart/2005/8/layout/vList5"/>
    <dgm:cxn modelId="{DB6A9C34-12C0-48AF-9942-D925697DCB26}" srcId="{ED60E8DC-18D2-40FF-87D1-8F7A69C765A8}" destId="{D69176C1-9991-42CF-AFAA-7FB8A95B763F}" srcOrd="3" destOrd="0" parTransId="{07BCF0F5-01C5-408F-8E0E-41F87ED3A252}" sibTransId="{5BECF720-2440-4365-B009-0F290A55563A}"/>
    <dgm:cxn modelId="{2E48FC1A-ED36-49C7-87CF-E7F9104EA66A}" srcId="{39FBC771-B3FE-4904-9D2C-95170BE47071}" destId="{6134F18B-6141-436A-A9F3-A27495FEDA3A}" srcOrd="0" destOrd="0" parTransId="{12576F69-3576-418A-B909-8369B145D384}" sibTransId="{BDD342FD-04A7-42CF-9DFA-15FA06D7B405}"/>
    <dgm:cxn modelId="{D52C7730-24BB-4AAC-80FD-EB07E954C726}" srcId="{C9AC1DB1-02FA-4007-BF41-F5BBEAE02BD1}" destId="{B35B66D2-C27B-4C3F-9DD2-F9A058913271}" srcOrd="0" destOrd="0" parTransId="{9234269C-8C5F-4D4D-BB99-E619D2662B70}" sibTransId="{F8B1341F-2704-45D1-818F-AAD2AAA908D3}"/>
    <dgm:cxn modelId="{D26A8477-6447-4911-92ED-E2E5550037CF}" type="presOf" srcId="{79B1D88F-5E89-4D1C-A202-9E95B65B0D11}" destId="{2790385A-947F-4ADB-A0F7-DA46F4CDD2C0}" srcOrd="0" destOrd="7" presId="urn:microsoft.com/office/officeart/2005/8/layout/vList5"/>
    <dgm:cxn modelId="{AFB70398-DBFD-411A-9998-548071372D14}" type="presOf" srcId="{6134F18B-6141-436A-A9F3-A27495FEDA3A}" destId="{860C7E4C-7EB2-4402-951E-260F30F61AAA}" srcOrd="0" destOrd="0" presId="urn:microsoft.com/office/officeart/2005/8/layout/vList5"/>
    <dgm:cxn modelId="{2D4102D5-2CE5-4780-A6DF-2929838C1B5F}" type="presOf" srcId="{0E45221D-B1A6-4756-8871-C35CDAC9134F}" destId="{2790385A-947F-4ADB-A0F7-DA46F4CDD2C0}" srcOrd="0" destOrd="0" presId="urn:microsoft.com/office/officeart/2005/8/layout/vList5"/>
    <dgm:cxn modelId="{30585520-E76C-46F5-BE96-BADEDFEE905C}" srcId="{ED60E8DC-18D2-40FF-87D1-8F7A69C765A8}" destId="{4862051A-CD1A-4DA3-BFF6-C758DFE27FDA}" srcOrd="4" destOrd="0" parTransId="{660FEE12-8A33-48D0-B833-8BD61AF2140B}" sibTransId="{3145CB70-0A4E-47AD-AC6A-AE7FCA812342}"/>
    <dgm:cxn modelId="{96EECFCF-5DE1-47E6-B965-FF7ECCAE2016}" srcId="{99ABA779-B8C8-42CA-A268-292EF23709B9}" destId="{C9AC1DB1-02FA-4007-BF41-F5BBEAE02BD1}" srcOrd="1" destOrd="0" parTransId="{E1A134C7-1D7E-41A6-8427-D907989C0802}" sibTransId="{8E3474D4-F1BC-4E51-A89A-62E6525F7F13}"/>
    <dgm:cxn modelId="{AA612070-C5FE-4986-ACC7-AB8793A93088}" type="presOf" srcId="{F631393E-75C9-41CC-BF64-2D8733753119}" destId="{92A46E33-FFFB-424F-8969-3B2B0C1850EE}" srcOrd="0" destOrd="1" presId="urn:microsoft.com/office/officeart/2005/8/layout/vList5"/>
    <dgm:cxn modelId="{1B562CB9-28A7-4CB5-A52D-7D98281339A6}" type="presOf" srcId="{ACA77244-7876-46BE-B3A6-B01797AB07BF}" destId="{2790385A-947F-4ADB-A0F7-DA46F4CDD2C0}" srcOrd="0" destOrd="1" presId="urn:microsoft.com/office/officeart/2005/8/layout/vList5"/>
    <dgm:cxn modelId="{9E5EE772-C99A-476B-AE4C-7CF20EFC2132}" type="presParOf" srcId="{944FA08E-5323-4015-927A-A8B33C8CDA8B}" destId="{BC5B023F-18E5-49E0-BB18-24B87C1F46E7}" srcOrd="0" destOrd="0" presId="urn:microsoft.com/office/officeart/2005/8/layout/vList5"/>
    <dgm:cxn modelId="{E5962CB5-FBCC-4961-A38C-28180C8EDC92}" type="presParOf" srcId="{BC5B023F-18E5-49E0-BB18-24B87C1F46E7}" destId="{D6B35918-E39C-412F-AC09-359CF07D5BCF}" srcOrd="0" destOrd="0" presId="urn:microsoft.com/office/officeart/2005/8/layout/vList5"/>
    <dgm:cxn modelId="{B1C65471-E984-435B-8BFD-28D8D1ED8AA7}" type="presParOf" srcId="{BC5B023F-18E5-49E0-BB18-24B87C1F46E7}" destId="{860C7E4C-7EB2-4402-951E-260F30F61AAA}" srcOrd="1" destOrd="0" presId="urn:microsoft.com/office/officeart/2005/8/layout/vList5"/>
    <dgm:cxn modelId="{4A0A204E-3BA5-42FD-AF75-372A4C015635}" type="presParOf" srcId="{944FA08E-5323-4015-927A-A8B33C8CDA8B}" destId="{A734932C-8E17-498F-AFCD-3A197796B2E9}" srcOrd="1" destOrd="0" presId="urn:microsoft.com/office/officeart/2005/8/layout/vList5"/>
    <dgm:cxn modelId="{E94B4196-DEEA-49DA-82EE-018E8ED6AE1C}" type="presParOf" srcId="{944FA08E-5323-4015-927A-A8B33C8CDA8B}" destId="{3DA429C1-4219-41B7-A916-53116F11F316}" srcOrd="2" destOrd="0" presId="urn:microsoft.com/office/officeart/2005/8/layout/vList5"/>
    <dgm:cxn modelId="{C76501A5-9B60-41E0-85E2-5D1AD8C9CF49}" type="presParOf" srcId="{3DA429C1-4219-41B7-A916-53116F11F316}" destId="{171B0C5F-7D96-401E-90D0-73361A479522}" srcOrd="0" destOrd="0" presId="urn:microsoft.com/office/officeart/2005/8/layout/vList5"/>
    <dgm:cxn modelId="{ECC5F0D4-1289-4BEB-8079-DEC0126EB948}" type="presParOf" srcId="{3DA429C1-4219-41B7-A916-53116F11F316}" destId="{92A46E33-FFFB-424F-8969-3B2B0C1850EE}" srcOrd="1" destOrd="0" presId="urn:microsoft.com/office/officeart/2005/8/layout/vList5"/>
    <dgm:cxn modelId="{792AD496-629D-449F-A67F-659A198DD377}" type="presParOf" srcId="{944FA08E-5323-4015-927A-A8B33C8CDA8B}" destId="{4697E3DD-9277-471E-9C95-12281D6B9A54}" srcOrd="3" destOrd="0" presId="urn:microsoft.com/office/officeart/2005/8/layout/vList5"/>
    <dgm:cxn modelId="{A0FA92F7-4A0E-44D4-B8F5-F6E7C6871C17}" type="presParOf" srcId="{944FA08E-5323-4015-927A-A8B33C8CDA8B}" destId="{4E276D85-9971-42C0-8C6F-0AC2E7B38E2B}" srcOrd="4" destOrd="0" presId="urn:microsoft.com/office/officeart/2005/8/layout/vList5"/>
    <dgm:cxn modelId="{B2E5187C-EA0F-4F44-A9E6-A16B28BB794B}" type="presParOf" srcId="{4E276D85-9971-42C0-8C6F-0AC2E7B38E2B}" destId="{91E9F331-8A0A-47F0-90ED-50CDBDFFCAE9}" srcOrd="0" destOrd="0" presId="urn:microsoft.com/office/officeart/2005/8/layout/vList5"/>
    <dgm:cxn modelId="{9447E443-5E92-4BDE-A9E6-9EEEFA8DC665}" type="presParOf" srcId="{4E276D85-9971-42C0-8C6F-0AC2E7B38E2B}" destId="{2790385A-947F-4ADB-A0F7-DA46F4CDD2C0}"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DE97DDF4-A404-4513-9559-18986CD71D84}" type="doc">
      <dgm:prSet loTypeId="urn:microsoft.com/office/officeart/2005/8/layout/matrix1" loCatId="matrix" qsTypeId="urn:microsoft.com/office/officeart/2005/8/quickstyle/3d4" qsCatId="3D" csTypeId="urn:microsoft.com/office/officeart/2005/8/colors/accent1_2" csCatId="accent1" phldr="1"/>
      <dgm:spPr/>
      <dgm:t>
        <a:bodyPr/>
        <a:lstStyle/>
        <a:p>
          <a:endParaRPr lang="en-US"/>
        </a:p>
      </dgm:t>
    </dgm:pt>
    <dgm:pt modelId="{53A6A8D9-1E5D-480F-A07B-54685FB105DC}">
      <dgm:prSet phldrT="[Text]" custT="1">
        <dgm:style>
          <a:lnRef idx="0">
            <a:schemeClr val="accent2"/>
          </a:lnRef>
          <a:fillRef idx="3">
            <a:schemeClr val="accent2"/>
          </a:fillRef>
          <a:effectRef idx="3">
            <a:schemeClr val="accent2"/>
          </a:effectRef>
          <a:fontRef idx="minor">
            <a:schemeClr val="lt1"/>
          </a:fontRef>
        </dgm:style>
      </dgm:prSet>
      <dgm:spPr>
        <a:solidFill>
          <a:srgbClr val="336699"/>
        </a:solidFill>
      </dgm:spPr>
      <dgm:t>
        <a:bodyPr/>
        <a:lstStyle/>
        <a:p>
          <a:r>
            <a:rPr lang="en-US" sz="1100" b="1" dirty="0" smtClean="0">
              <a:solidFill>
                <a:schemeClr val="tx1"/>
              </a:solidFill>
              <a:effectLst>
                <a:outerShdw blurRad="38100" dist="38100" dir="2700000" algn="tl">
                  <a:srgbClr val="000000">
                    <a:alpha val="43137"/>
                  </a:srgbClr>
                </a:outerShdw>
              </a:effectLst>
            </a:rPr>
            <a:t>Hellenic Electronic Center</a:t>
          </a:r>
          <a:br>
            <a:rPr lang="en-US" sz="1100" b="1" dirty="0" smtClean="0">
              <a:solidFill>
                <a:schemeClr val="tx1"/>
              </a:solidFill>
              <a:effectLst>
                <a:outerShdw blurRad="38100" dist="38100" dir="2700000" algn="tl">
                  <a:srgbClr val="000000">
                    <a:alpha val="43137"/>
                  </a:srgbClr>
                </a:outerShdw>
              </a:effectLst>
            </a:rPr>
          </a:br>
          <a:endParaRPr lang="en-US" sz="1100" b="1" dirty="0" smtClean="0">
            <a:solidFill>
              <a:schemeClr val="tx1"/>
            </a:solidFill>
            <a:effectLst>
              <a:outerShdw blurRad="38100" dist="38100" dir="2700000" algn="tl">
                <a:srgbClr val="000000">
                  <a:alpha val="43137"/>
                </a:srgbClr>
              </a:outerShdw>
            </a:effectLst>
          </a:endParaRPr>
        </a:p>
        <a:p>
          <a:r>
            <a:rPr lang="en-US" sz="1100" b="1" dirty="0" smtClean="0">
              <a:solidFill>
                <a:schemeClr val="tx1"/>
              </a:solidFill>
              <a:effectLst>
                <a:outerShdw blurRad="38100" dist="38100" dir="2700000" algn="tl">
                  <a:srgbClr val="000000">
                    <a:alpha val="43137"/>
                  </a:srgbClr>
                </a:outerShdw>
              </a:effectLst>
            </a:rPr>
            <a:t> </a:t>
          </a:r>
          <a:r>
            <a:rPr lang="en-US" sz="1800" b="1" dirty="0" smtClean="0">
              <a:solidFill>
                <a:schemeClr val="tx1"/>
              </a:solidFill>
              <a:effectLst>
                <a:outerShdw blurRad="38100" dist="38100" dir="2700000" algn="tl">
                  <a:srgbClr val="000000">
                    <a:alpha val="43137"/>
                  </a:srgbClr>
                </a:outerShdw>
              </a:effectLst>
            </a:rPr>
            <a:t>GREECE.ORG</a:t>
          </a:r>
          <a:endParaRPr lang="en-US" sz="1500" dirty="0">
            <a:solidFill>
              <a:schemeClr val="tx1"/>
            </a:solidFill>
            <a:effectLst>
              <a:outerShdw blurRad="38100" dist="38100" dir="2700000" algn="tl">
                <a:srgbClr val="000000">
                  <a:alpha val="43137"/>
                </a:srgbClr>
              </a:outerShdw>
            </a:effectLst>
          </a:endParaRPr>
        </a:p>
      </dgm:t>
    </dgm:pt>
    <dgm:pt modelId="{59D0A902-DB28-4F6A-A8E0-6CECAB8B4987}" type="parTrans" cxnId="{B758FF7D-A112-4AB4-9B27-A807FF549C21}">
      <dgm:prSet/>
      <dgm:spPr/>
      <dgm:t>
        <a:bodyPr/>
        <a:lstStyle/>
        <a:p>
          <a:endParaRPr lang="en-US"/>
        </a:p>
      </dgm:t>
    </dgm:pt>
    <dgm:pt modelId="{A1880ECD-B912-41EF-AF53-CDA15C7C4AFD}" type="sibTrans" cxnId="{B758FF7D-A112-4AB4-9B27-A807FF549C21}">
      <dgm:prSet/>
      <dgm:spPr/>
      <dgm:t>
        <a:bodyPr/>
        <a:lstStyle/>
        <a:p>
          <a:endParaRPr lang="en-US"/>
        </a:p>
      </dgm:t>
    </dgm:pt>
    <dgm:pt modelId="{4D2D25E8-EB61-4652-B3F3-EE10B33796F7}">
      <dgm:prSet phldrT="[Text]"/>
      <dgm:spPr>
        <a:solidFill>
          <a:schemeClr val="bg1">
            <a:lumMod val="60000"/>
            <a:lumOff val="40000"/>
          </a:schemeClr>
        </a:solidFill>
      </dgm:spPr>
      <dgm:t>
        <a:bodyPr/>
        <a:lstStyle/>
        <a:p>
          <a:pPr algn="l"/>
          <a:r>
            <a:rPr lang="en-US" dirty="0" smtClean="0">
              <a:effectLst>
                <a:outerShdw blurRad="38100" dist="38100" dir="2700000" algn="tl">
                  <a:srgbClr val="000000">
                    <a:alpha val="43137"/>
                  </a:srgbClr>
                </a:outerShdw>
              </a:effectLst>
              <a:sym typeface="Wingdings"/>
            </a:rPr>
            <a:t>  </a:t>
          </a:r>
          <a:r>
            <a:rPr lang="en-US" dirty="0" smtClean="0">
              <a:effectLst>
                <a:outerShdw blurRad="38100" dist="38100" dir="2700000" algn="tl">
                  <a:srgbClr val="000000">
                    <a:alpha val="43137"/>
                  </a:srgbClr>
                </a:outerShdw>
              </a:effectLst>
            </a:rPr>
            <a:t>The purpose of the Center is to organize, house and distribute historically, and academically, accurate information regarding all aspects of the Hellenic (Greek) civilization, past, modern, and future, worldwide through the Internet </a:t>
          </a:r>
          <a:endParaRPr lang="en-US" dirty="0">
            <a:effectLst>
              <a:outerShdw blurRad="38100" dist="38100" dir="2700000" algn="tl">
                <a:srgbClr val="000000">
                  <a:alpha val="43137"/>
                </a:srgbClr>
              </a:outerShdw>
            </a:effectLst>
          </a:endParaRPr>
        </a:p>
      </dgm:t>
    </dgm:pt>
    <dgm:pt modelId="{8A44657E-29A5-45A4-906B-7E66A1A11599}" type="parTrans" cxnId="{1495DB1D-B568-4998-8D64-324B31F67864}">
      <dgm:prSet/>
      <dgm:spPr/>
      <dgm:t>
        <a:bodyPr/>
        <a:lstStyle/>
        <a:p>
          <a:endParaRPr lang="en-US"/>
        </a:p>
      </dgm:t>
    </dgm:pt>
    <dgm:pt modelId="{962F5CDC-0E3E-4816-8502-D48067226813}" type="sibTrans" cxnId="{1495DB1D-B568-4998-8D64-324B31F67864}">
      <dgm:prSet/>
      <dgm:spPr/>
      <dgm:t>
        <a:bodyPr/>
        <a:lstStyle/>
        <a:p>
          <a:endParaRPr lang="en-US"/>
        </a:p>
      </dgm:t>
    </dgm:pt>
    <dgm:pt modelId="{00C8213B-2FCE-4A38-A40A-A53195D7DAD5}">
      <dgm:prSet phldrT="[Text]"/>
      <dgm:spPr>
        <a:solidFill>
          <a:schemeClr val="bg1">
            <a:lumMod val="60000"/>
            <a:lumOff val="40000"/>
          </a:schemeClr>
        </a:solidFill>
      </dgm:spPr>
      <dgm:t>
        <a:bodyPr/>
        <a:lstStyle/>
        <a:p>
          <a:pPr algn="l"/>
          <a:r>
            <a:rPr lang="en-US" dirty="0" smtClean="0">
              <a:effectLst>
                <a:outerShdw blurRad="38100" dist="38100" dir="2700000" algn="tl">
                  <a:srgbClr val="000000">
                    <a:alpha val="43137"/>
                  </a:srgbClr>
                </a:outerShdw>
              </a:effectLst>
              <a:sym typeface="Wingdings"/>
            </a:rPr>
            <a:t> </a:t>
          </a:r>
          <a:r>
            <a:rPr lang="en-US" dirty="0" smtClean="0">
              <a:effectLst>
                <a:outerShdw blurRad="38100" dist="38100" dir="2700000" algn="tl">
                  <a:srgbClr val="000000">
                    <a:alpha val="43137"/>
                  </a:srgbClr>
                </a:outerShdw>
              </a:effectLst>
            </a:rPr>
            <a:t>The Center's purpose expands to provide Internet hosting services to other non-profit organizations and participate in various projects related to Hellenism</a:t>
          </a:r>
          <a:endParaRPr lang="en-US" dirty="0">
            <a:effectLst>
              <a:outerShdw blurRad="38100" dist="38100" dir="2700000" algn="tl">
                <a:srgbClr val="000000">
                  <a:alpha val="43137"/>
                </a:srgbClr>
              </a:outerShdw>
            </a:effectLst>
          </a:endParaRPr>
        </a:p>
      </dgm:t>
    </dgm:pt>
    <dgm:pt modelId="{9672F372-59AB-47BC-BBB0-FF9496878C95}" type="parTrans" cxnId="{BBEFE1F8-5CB7-498D-9925-AD1C422B4DC1}">
      <dgm:prSet/>
      <dgm:spPr/>
      <dgm:t>
        <a:bodyPr/>
        <a:lstStyle/>
        <a:p>
          <a:endParaRPr lang="en-US"/>
        </a:p>
      </dgm:t>
    </dgm:pt>
    <dgm:pt modelId="{18BBE231-0BE9-43F7-9EEC-F0B8E56F641C}" type="sibTrans" cxnId="{BBEFE1F8-5CB7-498D-9925-AD1C422B4DC1}">
      <dgm:prSet/>
      <dgm:spPr/>
      <dgm:t>
        <a:bodyPr/>
        <a:lstStyle/>
        <a:p>
          <a:endParaRPr lang="en-US"/>
        </a:p>
      </dgm:t>
    </dgm:pt>
    <dgm:pt modelId="{29C3DCB5-0D28-472C-9F73-6EBC1BEE9006}">
      <dgm:prSet phldrT="[Text]"/>
      <dgm:spPr>
        <a:solidFill>
          <a:schemeClr val="bg1">
            <a:lumMod val="60000"/>
            <a:lumOff val="40000"/>
          </a:schemeClr>
        </a:solidFill>
      </dgm:spPr>
      <dgm:t>
        <a:bodyPr/>
        <a:lstStyle/>
        <a:p>
          <a:pPr algn="l"/>
          <a:r>
            <a:rPr lang="en-US" dirty="0" smtClean="0">
              <a:effectLst>
                <a:outerShdw blurRad="38100" dist="38100" dir="2700000" algn="tl">
                  <a:srgbClr val="000000">
                    <a:alpha val="43137"/>
                  </a:srgbClr>
                </a:outerShdw>
              </a:effectLst>
              <a:sym typeface="Wingdings"/>
            </a:rPr>
            <a:t>  HEC (t</a:t>
          </a:r>
          <a:r>
            <a:rPr lang="en-US" dirty="0" smtClean="0">
              <a:effectLst>
                <a:outerShdw blurRad="38100" dist="38100" dir="2700000" algn="tl">
                  <a:srgbClr val="000000">
                    <a:alpha val="43137"/>
                  </a:srgbClr>
                </a:outerShdw>
              </a:effectLst>
            </a:rPr>
            <a:t>he Center) is a non-profit organization based in the USA</a:t>
          </a:r>
        </a:p>
        <a:p>
          <a:pPr algn="l"/>
          <a:r>
            <a:rPr lang="en-US" dirty="0" smtClean="0">
              <a:effectLst>
                <a:outerShdw blurRad="38100" dist="38100" dir="2700000" algn="tl">
                  <a:srgbClr val="000000">
                    <a:alpha val="43137"/>
                  </a:srgbClr>
                </a:outerShdw>
              </a:effectLst>
            </a:rPr>
            <a:t> </a:t>
          </a:r>
          <a:r>
            <a:rPr lang="en-US" smtClean="0">
              <a:effectLst>
                <a:outerShdw blurRad="38100" dist="38100" dir="2700000" algn="tl">
                  <a:srgbClr val="000000">
                    <a:alpha val="43137"/>
                  </a:srgbClr>
                </a:outerShdw>
              </a:effectLst>
              <a:sym typeface="Wingdings"/>
            </a:rPr>
            <a:t> HEC </a:t>
          </a:r>
          <a:r>
            <a:rPr lang="en-US" smtClean="0">
              <a:effectLst>
                <a:outerShdw blurRad="38100" dist="38100" dir="2700000" algn="tl">
                  <a:srgbClr val="000000">
                    <a:alpha val="43137"/>
                  </a:srgbClr>
                </a:outerShdw>
              </a:effectLst>
            </a:rPr>
            <a:t>is </a:t>
          </a:r>
          <a:r>
            <a:rPr lang="en-US" dirty="0" smtClean="0">
              <a:effectLst>
                <a:outerShdw blurRad="38100" dist="38100" dir="2700000" algn="tl">
                  <a:srgbClr val="000000">
                    <a:alpha val="43137"/>
                  </a:srgbClr>
                </a:outerShdw>
              </a:effectLst>
            </a:rPr>
            <a:t>a nonpartisan organization, without any preference, or affiliation to any given politically aligned ideology or political party</a:t>
          </a:r>
          <a:endParaRPr lang="en-US" dirty="0">
            <a:effectLst>
              <a:outerShdw blurRad="38100" dist="38100" dir="2700000" algn="tl">
                <a:srgbClr val="000000">
                  <a:alpha val="43137"/>
                </a:srgbClr>
              </a:outerShdw>
            </a:effectLst>
          </a:endParaRPr>
        </a:p>
      </dgm:t>
    </dgm:pt>
    <dgm:pt modelId="{D5A016E5-A521-4539-8301-542D596E6CF4}" type="parTrans" cxnId="{78900C24-294C-4B16-A1D4-592F112E38F9}">
      <dgm:prSet/>
      <dgm:spPr/>
      <dgm:t>
        <a:bodyPr/>
        <a:lstStyle/>
        <a:p>
          <a:endParaRPr lang="en-US"/>
        </a:p>
      </dgm:t>
    </dgm:pt>
    <dgm:pt modelId="{23C9D2BD-8E5B-4C97-9422-99E426FBF3EE}" type="sibTrans" cxnId="{78900C24-294C-4B16-A1D4-592F112E38F9}">
      <dgm:prSet/>
      <dgm:spPr/>
      <dgm:t>
        <a:bodyPr/>
        <a:lstStyle/>
        <a:p>
          <a:endParaRPr lang="en-US"/>
        </a:p>
      </dgm:t>
    </dgm:pt>
    <dgm:pt modelId="{7B1B0A42-27E8-4C70-8BC2-0C0FDB233CB2}">
      <dgm:prSet phldrT="[Text]"/>
      <dgm:spPr>
        <a:solidFill>
          <a:schemeClr val="bg1">
            <a:lumMod val="60000"/>
            <a:lumOff val="40000"/>
          </a:schemeClr>
        </a:solidFill>
      </dgm:spPr>
      <dgm:t>
        <a:bodyPr/>
        <a:lstStyle/>
        <a:p>
          <a:pPr algn="l"/>
          <a:r>
            <a:rPr lang="en-US" dirty="0" smtClean="0">
              <a:effectLst>
                <a:outerShdw blurRad="38100" dist="38100" dir="2700000" algn="tl">
                  <a:srgbClr val="000000">
                    <a:alpha val="43137"/>
                  </a:srgbClr>
                </a:outerShdw>
              </a:effectLst>
              <a:sym typeface="Wingdings"/>
            </a:rPr>
            <a:t>  </a:t>
          </a:r>
          <a:r>
            <a:rPr lang="en-US" dirty="0" smtClean="0">
              <a:effectLst>
                <a:outerShdw blurRad="38100" dist="38100" dir="2700000" algn="tl">
                  <a:srgbClr val="000000">
                    <a:alpha val="43137"/>
                  </a:srgbClr>
                </a:outerShdw>
              </a:effectLst>
            </a:rPr>
            <a:t>The Center is governed by its Bylaws</a:t>
          </a:r>
        </a:p>
        <a:p>
          <a:pPr algn="l"/>
          <a:r>
            <a:rPr lang="en-US" dirty="0" smtClean="0">
              <a:effectLst>
                <a:outerShdw blurRad="38100" dist="38100" dir="2700000" algn="tl">
                  <a:srgbClr val="000000">
                    <a:alpha val="43137"/>
                  </a:srgbClr>
                </a:outerShdw>
              </a:effectLst>
              <a:sym typeface="Wingdings"/>
            </a:rPr>
            <a:t>  </a:t>
          </a:r>
          <a:r>
            <a:rPr lang="en-US" dirty="0" smtClean="0">
              <a:effectLst>
                <a:outerShdw blurRad="38100" dist="38100" dir="2700000" algn="tl">
                  <a:srgbClr val="000000">
                    <a:alpha val="43137"/>
                  </a:srgbClr>
                </a:outerShdw>
              </a:effectLst>
            </a:rPr>
            <a:t>All Center’s volunteers and officers are working on a strictly voluntary basis and without any monetary compensation for their efforts</a:t>
          </a:r>
          <a:endParaRPr lang="en-US" dirty="0">
            <a:effectLst>
              <a:outerShdw blurRad="38100" dist="38100" dir="2700000" algn="tl">
                <a:srgbClr val="000000">
                  <a:alpha val="43137"/>
                </a:srgbClr>
              </a:outerShdw>
            </a:effectLst>
          </a:endParaRPr>
        </a:p>
      </dgm:t>
    </dgm:pt>
    <dgm:pt modelId="{62459FDE-82AC-4F22-BB51-9AD020E73504}" type="parTrans" cxnId="{3912F78E-69B3-4CDB-9440-B7C49BF32760}">
      <dgm:prSet/>
      <dgm:spPr/>
      <dgm:t>
        <a:bodyPr/>
        <a:lstStyle/>
        <a:p>
          <a:endParaRPr lang="en-US"/>
        </a:p>
      </dgm:t>
    </dgm:pt>
    <dgm:pt modelId="{5767C00E-E2C4-4789-AD09-3E316E392CA3}" type="sibTrans" cxnId="{3912F78E-69B3-4CDB-9440-B7C49BF32760}">
      <dgm:prSet/>
      <dgm:spPr/>
      <dgm:t>
        <a:bodyPr/>
        <a:lstStyle/>
        <a:p>
          <a:endParaRPr lang="en-US"/>
        </a:p>
      </dgm:t>
    </dgm:pt>
    <dgm:pt modelId="{EEED64DA-C1B9-4477-8B8D-19D5C7D205A0}" type="pres">
      <dgm:prSet presAssocID="{DE97DDF4-A404-4513-9559-18986CD71D84}" presName="diagram" presStyleCnt="0">
        <dgm:presLayoutVars>
          <dgm:chMax val="1"/>
          <dgm:dir/>
          <dgm:animLvl val="ctr"/>
          <dgm:resizeHandles val="exact"/>
        </dgm:presLayoutVars>
      </dgm:prSet>
      <dgm:spPr/>
      <dgm:t>
        <a:bodyPr/>
        <a:lstStyle/>
        <a:p>
          <a:endParaRPr lang="en-US"/>
        </a:p>
      </dgm:t>
    </dgm:pt>
    <dgm:pt modelId="{44E42F21-BCAD-4C9D-B263-56A1F444744C}" type="pres">
      <dgm:prSet presAssocID="{DE97DDF4-A404-4513-9559-18986CD71D84}" presName="matrix" presStyleCnt="0"/>
      <dgm:spPr/>
    </dgm:pt>
    <dgm:pt modelId="{03543516-B7FA-46D9-AA7C-957924D23E1C}" type="pres">
      <dgm:prSet presAssocID="{DE97DDF4-A404-4513-9559-18986CD71D84}" presName="tile1" presStyleLbl="node1" presStyleIdx="0" presStyleCnt="4"/>
      <dgm:spPr/>
      <dgm:t>
        <a:bodyPr/>
        <a:lstStyle/>
        <a:p>
          <a:endParaRPr lang="en-US"/>
        </a:p>
      </dgm:t>
    </dgm:pt>
    <dgm:pt modelId="{5F0BF553-A636-4632-BFF0-B6CAD054C0B6}" type="pres">
      <dgm:prSet presAssocID="{DE97DDF4-A404-4513-9559-18986CD71D84}" presName="tile1text" presStyleLbl="node1" presStyleIdx="0" presStyleCnt="4">
        <dgm:presLayoutVars>
          <dgm:chMax val="0"/>
          <dgm:chPref val="0"/>
          <dgm:bulletEnabled val="1"/>
        </dgm:presLayoutVars>
      </dgm:prSet>
      <dgm:spPr/>
      <dgm:t>
        <a:bodyPr/>
        <a:lstStyle/>
        <a:p>
          <a:endParaRPr lang="en-US"/>
        </a:p>
      </dgm:t>
    </dgm:pt>
    <dgm:pt modelId="{0005185F-CBC4-43D7-9FA7-82F45CE9430A}" type="pres">
      <dgm:prSet presAssocID="{DE97DDF4-A404-4513-9559-18986CD71D84}" presName="tile2" presStyleLbl="node1" presStyleIdx="1" presStyleCnt="4"/>
      <dgm:spPr/>
      <dgm:t>
        <a:bodyPr/>
        <a:lstStyle/>
        <a:p>
          <a:endParaRPr lang="en-US"/>
        </a:p>
      </dgm:t>
    </dgm:pt>
    <dgm:pt modelId="{82A28931-A098-497F-A58C-E6D618A13882}" type="pres">
      <dgm:prSet presAssocID="{DE97DDF4-A404-4513-9559-18986CD71D84}" presName="tile2text" presStyleLbl="node1" presStyleIdx="1" presStyleCnt="4">
        <dgm:presLayoutVars>
          <dgm:chMax val="0"/>
          <dgm:chPref val="0"/>
          <dgm:bulletEnabled val="1"/>
        </dgm:presLayoutVars>
      </dgm:prSet>
      <dgm:spPr/>
      <dgm:t>
        <a:bodyPr/>
        <a:lstStyle/>
        <a:p>
          <a:endParaRPr lang="en-US"/>
        </a:p>
      </dgm:t>
    </dgm:pt>
    <dgm:pt modelId="{C24A493C-1BC7-48D9-9DFB-81409158E994}" type="pres">
      <dgm:prSet presAssocID="{DE97DDF4-A404-4513-9559-18986CD71D84}" presName="tile3" presStyleLbl="node1" presStyleIdx="2" presStyleCnt="4"/>
      <dgm:spPr/>
      <dgm:t>
        <a:bodyPr/>
        <a:lstStyle/>
        <a:p>
          <a:endParaRPr lang="en-US"/>
        </a:p>
      </dgm:t>
    </dgm:pt>
    <dgm:pt modelId="{5B08464F-F7E8-4788-9C72-63CBE840FE98}" type="pres">
      <dgm:prSet presAssocID="{DE97DDF4-A404-4513-9559-18986CD71D84}" presName="tile3text" presStyleLbl="node1" presStyleIdx="2" presStyleCnt="4">
        <dgm:presLayoutVars>
          <dgm:chMax val="0"/>
          <dgm:chPref val="0"/>
          <dgm:bulletEnabled val="1"/>
        </dgm:presLayoutVars>
      </dgm:prSet>
      <dgm:spPr/>
      <dgm:t>
        <a:bodyPr/>
        <a:lstStyle/>
        <a:p>
          <a:endParaRPr lang="en-US"/>
        </a:p>
      </dgm:t>
    </dgm:pt>
    <dgm:pt modelId="{CBF2219D-3731-4F21-BDC8-E1FFE1D7066E}" type="pres">
      <dgm:prSet presAssocID="{DE97DDF4-A404-4513-9559-18986CD71D84}" presName="tile4" presStyleLbl="node1" presStyleIdx="3" presStyleCnt="4"/>
      <dgm:spPr/>
      <dgm:t>
        <a:bodyPr/>
        <a:lstStyle/>
        <a:p>
          <a:endParaRPr lang="en-US"/>
        </a:p>
      </dgm:t>
    </dgm:pt>
    <dgm:pt modelId="{02F41709-00D9-4219-824D-95513BBEE929}" type="pres">
      <dgm:prSet presAssocID="{DE97DDF4-A404-4513-9559-18986CD71D84}" presName="tile4text" presStyleLbl="node1" presStyleIdx="3" presStyleCnt="4">
        <dgm:presLayoutVars>
          <dgm:chMax val="0"/>
          <dgm:chPref val="0"/>
          <dgm:bulletEnabled val="1"/>
        </dgm:presLayoutVars>
      </dgm:prSet>
      <dgm:spPr/>
      <dgm:t>
        <a:bodyPr/>
        <a:lstStyle/>
        <a:p>
          <a:endParaRPr lang="en-US"/>
        </a:p>
      </dgm:t>
    </dgm:pt>
    <dgm:pt modelId="{F059D7F9-FFED-4DF9-91EA-9F6AF616B69A}" type="pres">
      <dgm:prSet presAssocID="{DE97DDF4-A404-4513-9559-18986CD71D84}" presName="centerTile" presStyleLbl="fgShp" presStyleIdx="0" presStyleCnt="1" custScaleY="65306">
        <dgm:presLayoutVars>
          <dgm:chMax val="0"/>
          <dgm:chPref val="0"/>
        </dgm:presLayoutVars>
      </dgm:prSet>
      <dgm:spPr/>
      <dgm:t>
        <a:bodyPr/>
        <a:lstStyle/>
        <a:p>
          <a:endParaRPr lang="en-US"/>
        </a:p>
      </dgm:t>
    </dgm:pt>
  </dgm:ptLst>
  <dgm:cxnLst>
    <dgm:cxn modelId="{30B2BE37-6A53-44DD-BC3D-7F7FD0E38C43}" type="presOf" srcId="{7B1B0A42-27E8-4C70-8BC2-0C0FDB233CB2}" destId="{CBF2219D-3731-4F21-BDC8-E1FFE1D7066E}" srcOrd="0" destOrd="0" presId="urn:microsoft.com/office/officeart/2005/8/layout/matrix1"/>
    <dgm:cxn modelId="{896D8BD3-F4B3-43B5-B805-1293EB9007F5}" type="presOf" srcId="{DE97DDF4-A404-4513-9559-18986CD71D84}" destId="{EEED64DA-C1B9-4477-8B8D-19D5C7D205A0}" srcOrd="0" destOrd="0" presId="urn:microsoft.com/office/officeart/2005/8/layout/matrix1"/>
    <dgm:cxn modelId="{397D8BEF-BF74-4434-A1D9-30B2AAFFBAB2}" type="presOf" srcId="{4D2D25E8-EB61-4652-B3F3-EE10B33796F7}" destId="{5F0BF553-A636-4632-BFF0-B6CAD054C0B6}" srcOrd="1" destOrd="0" presId="urn:microsoft.com/office/officeart/2005/8/layout/matrix1"/>
    <dgm:cxn modelId="{B758FF7D-A112-4AB4-9B27-A807FF549C21}" srcId="{DE97DDF4-A404-4513-9559-18986CD71D84}" destId="{53A6A8D9-1E5D-480F-A07B-54685FB105DC}" srcOrd="0" destOrd="0" parTransId="{59D0A902-DB28-4F6A-A8E0-6CECAB8B4987}" sibTransId="{A1880ECD-B912-41EF-AF53-CDA15C7C4AFD}"/>
    <dgm:cxn modelId="{E9E568B3-CE49-44A6-94EE-5A02391BF305}" type="presOf" srcId="{53A6A8D9-1E5D-480F-A07B-54685FB105DC}" destId="{F059D7F9-FFED-4DF9-91EA-9F6AF616B69A}" srcOrd="0" destOrd="0" presId="urn:microsoft.com/office/officeart/2005/8/layout/matrix1"/>
    <dgm:cxn modelId="{0051E339-C74D-4528-A361-ADA651B4A72D}" type="presOf" srcId="{29C3DCB5-0D28-472C-9F73-6EBC1BEE9006}" destId="{C24A493C-1BC7-48D9-9DFB-81409158E994}" srcOrd="0" destOrd="0" presId="urn:microsoft.com/office/officeart/2005/8/layout/matrix1"/>
    <dgm:cxn modelId="{78900C24-294C-4B16-A1D4-592F112E38F9}" srcId="{53A6A8D9-1E5D-480F-A07B-54685FB105DC}" destId="{29C3DCB5-0D28-472C-9F73-6EBC1BEE9006}" srcOrd="2" destOrd="0" parTransId="{D5A016E5-A521-4539-8301-542D596E6CF4}" sibTransId="{23C9D2BD-8E5B-4C97-9422-99E426FBF3EE}"/>
    <dgm:cxn modelId="{04EC3978-52EC-49EB-B75C-52260C5C469D}" type="presOf" srcId="{4D2D25E8-EB61-4652-B3F3-EE10B33796F7}" destId="{03543516-B7FA-46D9-AA7C-957924D23E1C}" srcOrd="0" destOrd="0" presId="urn:microsoft.com/office/officeart/2005/8/layout/matrix1"/>
    <dgm:cxn modelId="{1495DB1D-B568-4998-8D64-324B31F67864}" srcId="{53A6A8D9-1E5D-480F-A07B-54685FB105DC}" destId="{4D2D25E8-EB61-4652-B3F3-EE10B33796F7}" srcOrd="0" destOrd="0" parTransId="{8A44657E-29A5-45A4-906B-7E66A1A11599}" sibTransId="{962F5CDC-0E3E-4816-8502-D48067226813}"/>
    <dgm:cxn modelId="{137C59CF-0C60-4136-8493-2A32243594BD}" type="presOf" srcId="{00C8213B-2FCE-4A38-A40A-A53195D7DAD5}" destId="{0005185F-CBC4-43D7-9FA7-82F45CE9430A}" srcOrd="0" destOrd="0" presId="urn:microsoft.com/office/officeart/2005/8/layout/matrix1"/>
    <dgm:cxn modelId="{FE649166-8985-4236-9A59-81A47ECF13C8}" type="presOf" srcId="{29C3DCB5-0D28-472C-9F73-6EBC1BEE9006}" destId="{5B08464F-F7E8-4788-9C72-63CBE840FE98}" srcOrd="1" destOrd="0" presId="urn:microsoft.com/office/officeart/2005/8/layout/matrix1"/>
    <dgm:cxn modelId="{1C0C42A6-933C-44EB-9E6E-72A3939C89A9}" type="presOf" srcId="{00C8213B-2FCE-4A38-A40A-A53195D7DAD5}" destId="{82A28931-A098-497F-A58C-E6D618A13882}" srcOrd="1" destOrd="0" presId="urn:microsoft.com/office/officeart/2005/8/layout/matrix1"/>
    <dgm:cxn modelId="{BBEFE1F8-5CB7-498D-9925-AD1C422B4DC1}" srcId="{53A6A8D9-1E5D-480F-A07B-54685FB105DC}" destId="{00C8213B-2FCE-4A38-A40A-A53195D7DAD5}" srcOrd="1" destOrd="0" parTransId="{9672F372-59AB-47BC-BBB0-FF9496878C95}" sibTransId="{18BBE231-0BE9-43F7-9EEC-F0B8E56F641C}"/>
    <dgm:cxn modelId="{3912F78E-69B3-4CDB-9440-B7C49BF32760}" srcId="{53A6A8D9-1E5D-480F-A07B-54685FB105DC}" destId="{7B1B0A42-27E8-4C70-8BC2-0C0FDB233CB2}" srcOrd="3" destOrd="0" parTransId="{62459FDE-82AC-4F22-BB51-9AD020E73504}" sibTransId="{5767C00E-E2C4-4789-AD09-3E316E392CA3}"/>
    <dgm:cxn modelId="{F571631B-EE2A-4240-BC3D-FA0AA1503BF2}" type="presOf" srcId="{7B1B0A42-27E8-4C70-8BC2-0C0FDB233CB2}" destId="{02F41709-00D9-4219-824D-95513BBEE929}" srcOrd="1" destOrd="0" presId="urn:microsoft.com/office/officeart/2005/8/layout/matrix1"/>
    <dgm:cxn modelId="{70073E2F-1E91-49F0-A17D-095B935C5B0D}" type="presParOf" srcId="{EEED64DA-C1B9-4477-8B8D-19D5C7D205A0}" destId="{44E42F21-BCAD-4C9D-B263-56A1F444744C}" srcOrd="0" destOrd="0" presId="urn:microsoft.com/office/officeart/2005/8/layout/matrix1"/>
    <dgm:cxn modelId="{DD7253C5-CF5F-4329-8221-42F63B3C1491}" type="presParOf" srcId="{44E42F21-BCAD-4C9D-B263-56A1F444744C}" destId="{03543516-B7FA-46D9-AA7C-957924D23E1C}" srcOrd="0" destOrd="0" presId="urn:microsoft.com/office/officeart/2005/8/layout/matrix1"/>
    <dgm:cxn modelId="{07FD5786-C9A8-45F8-84DD-84137951ACBD}" type="presParOf" srcId="{44E42F21-BCAD-4C9D-B263-56A1F444744C}" destId="{5F0BF553-A636-4632-BFF0-B6CAD054C0B6}" srcOrd="1" destOrd="0" presId="urn:microsoft.com/office/officeart/2005/8/layout/matrix1"/>
    <dgm:cxn modelId="{DF41F8DC-3334-41CB-82F3-67B992A4CC76}" type="presParOf" srcId="{44E42F21-BCAD-4C9D-B263-56A1F444744C}" destId="{0005185F-CBC4-43D7-9FA7-82F45CE9430A}" srcOrd="2" destOrd="0" presId="urn:microsoft.com/office/officeart/2005/8/layout/matrix1"/>
    <dgm:cxn modelId="{E4CDF712-C345-4F3C-8CF0-B4B6E80FB305}" type="presParOf" srcId="{44E42F21-BCAD-4C9D-B263-56A1F444744C}" destId="{82A28931-A098-497F-A58C-E6D618A13882}" srcOrd="3" destOrd="0" presId="urn:microsoft.com/office/officeart/2005/8/layout/matrix1"/>
    <dgm:cxn modelId="{DF127158-B5C1-466E-9D1D-A36FADEB4893}" type="presParOf" srcId="{44E42F21-BCAD-4C9D-B263-56A1F444744C}" destId="{C24A493C-1BC7-48D9-9DFB-81409158E994}" srcOrd="4" destOrd="0" presId="urn:microsoft.com/office/officeart/2005/8/layout/matrix1"/>
    <dgm:cxn modelId="{92F5D40B-0995-4A88-92A4-ABE331AC9152}" type="presParOf" srcId="{44E42F21-BCAD-4C9D-B263-56A1F444744C}" destId="{5B08464F-F7E8-4788-9C72-63CBE840FE98}" srcOrd="5" destOrd="0" presId="urn:microsoft.com/office/officeart/2005/8/layout/matrix1"/>
    <dgm:cxn modelId="{2AE1CE54-57E3-4727-8D96-7F465E620DB1}" type="presParOf" srcId="{44E42F21-BCAD-4C9D-B263-56A1F444744C}" destId="{CBF2219D-3731-4F21-BDC8-E1FFE1D7066E}" srcOrd="6" destOrd="0" presId="urn:microsoft.com/office/officeart/2005/8/layout/matrix1"/>
    <dgm:cxn modelId="{0EF956CE-D5F1-4A49-954D-49BC71A2A5CD}" type="presParOf" srcId="{44E42F21-BCAD-4C9D-B263-56A1F444744C}" destId="{02F41709-00D9-4219-824D-95513BBEE929}" srcOrd="7" destOrd="0" presId="urn:microsoft.com/office/officeart/2005/8/layout/matrix1"/>
    <dgm:cxn modelId="{2DBB1321-0E41-43B0-93E0-016D4AA3A749}" type="presParOf" srcId="{EEED64DA-C1B9-4477-8B8D-19D5C7D205A0}" destId="{F059D7F9-FFED-4DF9-91EA-9F6AF616B69A}" srcOrd="1" destOrd="0" presId="urn:microsoft.com/office/officeart/2005/8/layout/matrix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2DB40FF0-F172-4250-825E-BD9B4C90BB70}" type="doc">
      <dgm:prSet loTypeId="urn:microsoft.com/office/officeart/2005/8/layout/cycle5" loCatId="cycle" qsTypeId="urn:microsoft.com/office/officeart/2005/8/quickstyle/simple5" qsCatId="simple" csTypeId="urn:microsoft.com/office/officeart/2005/8/colors/accent1_2" csCatId="accent1" phldr="1"/>
      <dgm:spPr/>
      <dgm:t>
        <a:bodyPr/>
        <a:lstStyle/>
        <a:p>
          <a:endParaRPr lang="en-US"/>
        </a:p>
      </dgm:t>
    </dgm:pt>
    <dgm:pt modelId="{BFE224E6-9E83-4830-A6DE-F2827ACD9AE4}">
      <dgm:prSet phldrT="[Text]" custT="1"/>
      <dgm:spPr>
        <a:solidFill>
          <a:schemeClr val="accent6">
            <a:lumMod val="60000"/>
            <a:lumOff val="40000"/>
          </a:schemeClr>
        </a:solidFill>
      </dgm:spPr>
      <dgm:t>
        <a:bodyPr/>
        <a:lstStyle/>
        <a:p>
          <a:r>
            <a:rPr lang="en-US" sz="1400" b="1" dirty="0" smtClean="0">
              <a:effectLst>
                <a:outerShdw blurRad="38100" dist="38100" dir="2700000" algn="tl">
                  <a:srgbClr val="000000">
                    <a:alpha val="43137"/>
                  </a:srgbClr>
                </a:outerShdw>
              </a:effectLst>
            </a:rPr>
            <a:t>O</a:t>
          </a:r>
          <a:r>
            <a:rPr lang="en-US" sz="1400" b="0" dirty="0" smtClean="0">
              <a:effectLst>
                <a:outerShdw blurRad="38100" dist="38100" dir="2700000" algn="tl">
                  <a:srgbClr val="000000">
                    <a:alpha val="43137"/>
                  </a:srgbClr>
                </a:outerShdw>
              </a:effectLst>
            </a:rPr>
            <a:t>rganize</a:t>
          </a:r>
          <a:r>
            <a:rPr lang="en-US" sz="1400" b="1" dirty="0" smtClean="0">
              <a:effectLst>
                <a:outerShdw blurRad="38100" dist="38100" dir="2700000" algn="tl">
                  <a:srgbClr val="000000">
                    <a:alpha val="43137"/>
                  </a:srgbClr>
                </a:outerShdw>
              </a:effectLst>
            </a:rPr>
            <a:t>, </a:t>
          </a:r>
          <a:r>
            <a:rPr lang="en-US" sz="1400" dirty="0" smtClean="0">
              <a:effectLst>
                <a:outerShdw blurRad="38100" dist="38100" dir="2700000" algn="tl">
                  <a:srgbClr val="000000">
                    <a:alpha val="43137"/>
                  </a:srgbClr>
                </a:outerShdw>
              </a:effectLst>
            </a:rPr>
            <a:t>house and distribute information regarding all aspects of the Hellenic civilization around the world via the Internet</a:t>
          </a:r>
          <a:endParaRPr lang="en-US" sz="1400" dirty="0">
            <a:effectLst>
              <a:outerShdw blurRad="38100" dist="38100" dir="2700000" algn="tl">
                <a:srgbClr val="000000">
                  <a:alpha val="43137"/>
                </a:srgbClr>
              </a:outerShdw>
            </a:effectLst>
          </a:endParaRPr>
        </a:p>
      </dgm:t>
    </dgm:pt>
    <dgm:pt modelId="{7FED96C6-6528-4C91-B108-2252945F45D2}" type="parTrans" cxnId="{E3CDEE51-EA86-401A-A1BC-35CF7CA7CE1B}">
      <dgm:prSet/>
      <dgm:spPr/>
      <dgm:t>
        <a:bodyPr/>
        <a:lstStyle/>
        <a:p>
          <a:endParaRPr lang="en-US"/>
        </a:p>
      </dgm:t>
    </dgm:pt>
    <dgm:pt modelId="{1F1FC91F-774E-4244-B6B2-438ADC44400A}" type="sibTrans" cxnId="{E3CDEE51-EA86-401A-A1BC-35CF7CA7CE1B}">
      <dgm:prSet>
        <dgm:style>
          <a:lnRef idx="3">
            <a:schemeClr val="accent2"/>
          </a:lnRef>
          <a:fillRef idx="0">
            <a:schemeClr val="accent2"/>
          </a:fillRef>
          <a:effectRef idx="2">
            <a:schemeClr val="accent2"/>
          </a:effectRef>
          <a:fontRef idx="minor">
            <a:schemeClr val="tx1"/>
          </a:fontRef>
        </dgm:style>
      </dgm:prSet>
      <dgm:spPr>
        <a:ln w="57150"/>
      </dgm:spPr>
      <dgm:t>
        <a:bodyPr/>
        <a:lstStyle/>
        <a:p>
          <a:endParaRPr lang="en-US" dirty="0"/>
        </a:p>
      </dgm:t>
    </dgm:pt>
    <dgm:pt modelId="{87A1B0B7-40FD-44EE-97C7-A2866CA57450}">
      <dgm:prSet phldrT="[Text]" custT="1"/>
      <dgm:spPr>
        <a:solidFill>
          <a:schemeClr val="bg1">
            <a:lumMod val="60000"/>
            <a:lumOff val="40000"/>
          </a:schemeClr>
        </a:solidFill>
      </dgm:spPr>
      <dgm:t>
        <a:bodyPr/>
        <a:lstStyle/>
        <a:p>
          <a:r>
            <a:rPr lang="en-US" sz="1400" b="1" dirty="0" smtClean="0">
              <a:effectLst>
                <a:outerShdw blurRad="38100" dist="38100" dir="2700000" algn="tl">
                  <a:srgbClr val="000000">
                    <a:alpha val="43137"/>
                  </a:srgbClr>
                </a:outerShdw>
              </a:effectLst>
            </a:rPr>
            <a:t>P</a:t>
          </a:r>
          <a:r>
            <a:rPr lang="en-US" sz="1400" dirty="0" smtClean="0">
              <a:effectLst>
                <a:outerShdw blurRad="38100" dist="38100" dir="2700000" algn="tl">
                  <a:srgbClr val="000000">
                    <a:alpha val="43137"/>
                  </a:srgbClr>
                </a:outerShdw>
              </a:effectLst>
            </a:rPr>
            <a:t>rovide computer services to non-profit organizations associated with Greece</a:t>
          </a:r>
          <a:endParaRPr lang="en-US" sz="1400" dirty="0">
            <a:solidFill>
              <a:schemeClr val="tx1"/>
            </a:solidFill>
            <a:effectLst>
              <a:outerShdw blurRad="38100" dist="38100" dir="2700000" algn="tl">
                <a:srgbClr val="000000">
                  <a:alpha val="43137"/>
                </a:srgbClr>
              </a:outerShdw>
            </a:effectLst>
          </a:endParaRPr>
        </a:p>
      </dgm:t>
    </dgm:pt>
    <dgm:pt modelId="{5CB12664-EC61-42DF-8BF4-4BCBB42B2CCA}" type="parTrans" cxnId="{6AD7662C-C207-4C38-AE00-8C20889D485C}">
      <dgm:prSet/>
      <dgm:spPr/>
      <dgm:t>
        <a:bodyPr/>
        <a:lstStyle/>
        <a:p>
          <a:endParaRPr lang="en-US"/>
        </a:p>
      </dgm:t>
    </dgm:pt>
    <dgm:pt modelId="{3F0D4D73-A6CF-4164-BA96-3647ED81FCE1}" type="sibTrans" cxnId="{6AD7662C-C207-4C38-AE00-8C20889D485C}">
      <dgm:prSet>
        <dgm:style>
          <a:lnRef idx="3">
            <a:schemeClr val="accent2"/>
          </a:lnRef>
          <a:fillRef idx="0">
            <a:schemeClr val="accent2"/>
          </a:fillRef>
          <a:effectRef idx="2">
            <a:schemeClr val="accent2"/>
          </a:effectRef>
          <a:fontRef idx="minor">
            <a:schemeClr val="tx1"/>
          </a:fontRef>
        </dgm:style>
      </dgm:prSet>
      <dgm:spPr>
        <a:ln w="57150"/>
      </dgm:spPr>
      <dgm:t>
        <a:bodyPr/>
        <a:lstStyle/>
        <a:p>
          <a:endParaRPr lang="en-US" dirty="0"/>
        </a:p>
      </dgm:t>
    </dgm:pt>
    <dgm:pt modelId="{1ECF1A56-ECEB-4F90-BE79-93CC11671339}">
      <dgm:prSet phldrT="[Text]" custT="1"/>
      <dgm:spPr>
        <a:solidFill>
          <a:schemeClr val="bg1">
            <a:lumMod val="60000"/>
            <a:lumOff val="40000"/>
          </a:schemeClr>
        </a:solidFill>
      </dgm:spPr>
      <dgm:t>
        <a:bodyPr/>
        <a:lstStyle/>
        <a:p>
          <a:r>
            <a:rPr lang="en-US" sz="1400" b="1" dirty="0" smtClean="0">
              <a:effectLst>
                <a:outerShdw blurRad="38100" dist="38100" dir="2700000" algn="tl">
                  <a:srgbClr val="000000">
                    <a:alpha val="43137"/>
                  </a:srgbClr>
                </a:outerShdw>
              </a:effectLst>
            </a:rPr>
            <a:t>S</a:t>
          </a:r>
          <a:r>
            <a:rPr lang="en-US" sz="1400" dirty="0" smtClean="0">
              <a:effectLst>
                <a:outerShdw blurRad="38100" dist="38100" dir="2700000" algn="tl">
                  <a:srgbClr val="000000">
                    <a:alpha val="43137"/>
                  </a:srgbClr>
                </a:outerShdw>
              </a:effectLst>
            </a:rPr>
            <a:t>upport projects promoting the Hellenic civilization</a:t>
          </a:r>
          <a:endParaRPr lang="en-US" sz="1400" dirty="0">
            <a:effectLst>
              <a:outerShdw blurRad="38100" dist="38100" dir="2700000" algn="tl">
                <a:srgbClr val="000000">
                  <a:alpha val="43137"/>
                </a:srgbClr>
              </a:outerShdw>
            </a:effectLst>
          </a:endParaRPr>
        </a:p>
      </dgm:t>
    </dgm:pt>
    <dgm:pt modelId="{CC8178B4-583E-4028-A80B-A7F87C6DB1FE}" type="parTrans" cxnId="{F59062E4-F524-4883-91E1-8A8D38F6B887}">
      <dgm:prSet/>
      <dgm:spPr/>
      <dgm:t>
        <a:bodyPr/>
        <a:lstStyle/>
        <a:p>
          <a:endParaRPr lang="en-US"/>
        </a:p>
      </dgm:t>
    </dgm:pt>
    <dgm:pt modelId="{A88F01DF-4F0F-49EC-BFCF-E53B4F4A38C6}" type="sibTrans" cxnId="{F59062E4-F524-4883-91E1-8A8D38F6B887}">
      <dgm:prSet>
        <dgm:style>
          <a:lnRef idx="3">
            <a:schemeClr val="accent2"/>
          </a:lnRef>
          <a:fillRef idx="0">
            <a:schemeClr val="accent2"/>
          </a:fillRef>
          <a:effectRef idx="2">
            <a:schemeClr val="accent2"/>
          </a:effectRef>
          <a:fontRef idx="minor">
            <a:schemeClr val="tx1"/>
          </a:fontRef>
        </dgm:style>
      </dgm:prSet>
      <dgm:spPr>
        <a:ln w="57150"/>
      </dgm:spPr>
      <dgm:t>
        <a:bodyPr/>
        <a:lstStyle/>
        <a:p>
          <a:endParaRPr lang="en-US" dirty="0"/>
        </a:p>
      </dgm:t>
    </dgm:pt>
    <dgm:pt modelId="{B27C64E2-BE49-4601-8E17-5B7D79D443DD}">
      <dgm:prSet phldrT="[Text]" custT="1"/>
      <dgm:spPr>
        <a:solidFill>
          <a:schemeClr val="bg1">
            <a:lumMod val="60000"/>
            <a:lumOff val="40000"/>
          </a:schemeClr>
        </a:solidFill>
      </dgm:spPr>
      <dgm:t>
        <a:bodyPr/>
        <a:lstStyle/>
        <a:p>
          <a:r>
            <a:rPr lang="en-US" sz="1400" b="1" dirty="0" smtClean="0">
              <a:effectLst>
                <a:outerShdw blurRad="38100" dist="38100" dir="2700000" algn="tl">
                  <a:srgbClr val="000000">
                    <a:alpha val="43137"/>
                  </a:srgbClr>
                </a:outerShdw>
              </a:effectLst>
            </a:rPr>
            <a:t>S</a:t>
          </a:r>
          <a:r>
            <a:rPr lang="en-US" sz="1400" dirty="0" smtClean="0">
              <a:effectLst>
                <a:outerShdw blurRad="38100" dist="38100" dir="2700000" algn="tl">
                  <a:srgbClr val="000000">
                    <a:alpha val="43137"/>
                  </a:srgbClr>
                </a:outerShdw>
              </a:effectLst>
            </a:rPr>
            <a:t>erve as a communication center for the Greek Diaspora</a:t>
          </a:r>
          <a:endParaRPr lang="en-US" sz="1400" dirty="0">
            <a:effectLst>
              <a:outerShdw blurRad="38100" dist="38100" dir="2700000" algn="tl">
                <a:srgbClr val="000000">
                  <a:alpha val="43137"/>
                </a:srgbClr>
              </a:outerShdw>
            </a:effectLst>
          </a:endParaRPr>
        </a:p>
      </dgm:t>
    </dgm:pt>
    <dgm:pt modelId="{AAC64C3E-B033-4977-962D-9F9F879431A6}" type="parTrans" cxnId="{EB0C1557-55FD-4C97-B2F4-5A83E3589A07}">
      <dgm:prSet/>
      <dgm:spPr/>
      <dgm:t>
        <a:bodyPr/>
        <a:lstStyle/>
        <a:p>
          <a:endParaRPr lang="en-US"/>
        </a:p>
      </dgm:t>
    </dgm:pt>
    <dgm:pt modelId="{7441B344-8EAF-4E33-88E1-AC9790C41D70}" type="sibTrans" cxnId="{EB0C1557-55FD-4C97-B2F4-5A83E3589A07}">
      <dgm:prSet>
        <dgm:style>
          <a:lnRef idx="3">
            <a:schemeClr val="accent2"/>
          </a:lnRef>
          <a:fillRef idx="0">
            <a:schemeClr val="accent2"/>
          </a:fillRef>
          <a:effectRef idx="2">
            <a:schemeClr val="accent2"/>
          </a:effectRef>
          <a:fontRef idx="minor">
            <a:schemeClr val="tx1"/>
          </a:fontRef>
        </dgm:style>
      </dgm:prSet>
      <dgm:spPr>
        <a:ln w="57150"/>
      </dgm:spPr>
      <dgm:t>
        <a:bodyPr/>
        <a:lstStyle/>
        <a:p>
          <a:endParaRPr lang="en-US" dirty="0"/>
        </a:p>
      </dgm:t>
    </dgm:pt>
    <dgm:pt modelId="{A6A421C2-921E-40AB-AB2E-569DAABB254D}">
      <dgm:prSet phldrT="[Text]" custT="1"/>
      <dgm:spPr>
        <a:solidFill>
          <a:schemeClr val="bg1">
            <a:lumMod val="60000"/>
            <a:lumOff val="40000"/>
          </a:schemeClr>
        </a:solidFill>
      </dgm:spPr>
      <dgm:t>
        <a:bodyPr/>
        <a:lstStyle/>
        <a:p>
          <a:r>
            <a:rPr lang="en-US" sz="1400" b="1" dirty="0" smtClean="0">
              <a:effectLst>
                <a:outerShdw blurRad="38100" dist="38100" dir="2700000" algn="tl">
                  <a:srgbClr val="000000">
                    <a:alpha val="43137"/>
                  </a:srgbClr>
                </a:outerShdw>
              </a:effectLst>
            </a:rPr>
            <a:t>E</a:t>
          </a:r>
          <a:r>
            <a:rPr lang="en-US" sz="1400" dirty="0" smtClean="0">
              <a:effectLst>
                <a:outerShdw blurRad="38100" dist="38100" dir="2700000" algn="tl">
                  <a:srgbClr val="000000">
                    <a:alpha val="43137"/>
                  </a:srgbClr>
                </a:outerShdw>
              </a:effectLst>
            </a:rPr>
            <a:t>ducate and expose the Greek society, including the Diaspora, to the Internet culture and technology </a:t>
          </a:r>
          <a:endParaRPr lang="en-US" sz="1400" dirty="0">
            <a:effectLst>
              <a:outerShdw blurRad="38100" dist="38100" dir="2700000" algn="tl">
                <a:srgbClr val="000000">
                  <a:alpha val="43137"/>
                </a:srgbClr>
              </a:outerShdw>
            </a:effectLst>
          </a:endParaRPr>
        </a:p>
      </dgm:t>
    </dgm:pt>
    <dgm:pt modelId="{82BFA3A2-7F77-4F09-8B5B-739BE71CEA1F}" type="parTrans" cxnId="{623B06D6-E627-4CBE-94E1-04E29312E72D}">
      <dgm:prSet/>
      <dgm:spPr/>
      <dgm:t>
        <a:bodyPr/>
        <a:lstStyle/>
        <a:p>
          <a:endParaRPr lang="en-US"/>
        </a:p>
      </dgm:t>
    </dgm:pt>
    <dgm:pt modelId="{F8F0BDAC-CA3B-4F0B-BF20-664E307597DF}" type="sibTrans" cxnId="{623B06D6-E627-4CBE-94E1-04E29312E72D}">
      <dgm:prSet>
        <dgm:style>
          <a:lnRef idx="3">
            <a:schemeClr val="accent2"/>
          </a:lnRef>
          <a:fillRef idx="0">
            <a:schemeClr val="accent2"/>
          </a:fillRef>
          <a:effectRef idx="2">
            <a:schemeClr val="accent2"/>
          </a:effectRef>
          <a:fontRef idx="minor">
            <a:schemeClr val="tx1"/>
          </a:fontRef>
        </dgm:style>
      </dgm:prSet>
      <dgm:spPr>
        <a:ln w="57150"/>
      </dgm:spPr>
      <dgm:t>
        <a:bodyPr/>
        <a:lstStyle/>
        <a:p>
          <a:endParaRPr lang="en-US" dirty="0"/>
        </a:p>
      </dgm:t>
    </dgm:pt>
    <dgm:pt modelId="{E00F5545-F655-491D-A3CF-BAF67C24A7E9}" type="pres">
      <dgm:prSet presAssocID="{2DB40FF0-F172-4250-825E-BD9B4C90BB70}" presName="cycle" presStyleCnt="0">
        <dgm:presLayoutVars>
          <dgm:dir/>
          <dgm:resizeHandles val="exact"/>
        </dgm:presLayoutVars>
      </dgm:prSet>
      <dgm:spPr/>
      <dgm:t>
        <a:bodyPr/>
        <a:lstStyle/>
        <a:p>
          <a:endParaRPr lang="en-US"/>
        </a:p>
      </dgm:t>
    </dgm:pt>
    <dgm:pt modelId="{213C4C36-AED7-4448-A68E-ED9ABFE0752A}" type="pres">
      <dgm:prSet presAssocID="{BFE224E6-9E83-4830-A6DE-F2827ACD9AE4}" presName="node" presStyleLbl="node1" presStyleIdx="0" presStyleCnt="5" custScaleX="157218">
        <dgm:presLayoutVars>
          <dgm:bulletEnabled val="1"/>
        </dgm:presLayoutVars>
      </dgm:prSet>
      <dgm:spPr/>
      <dgm:t>
        <a:bodyPr/>
        <a:lstStyle/>
        <a:p>
          <a:endParaRPr lang="en-US"/>
        </a:p>
      </dgm:t>
    </dgm:pt>
    <dgm:pt modelId="{014A728B-1B8E-4879-AF73-132DD4A103B5}" type="pres">
      <dgm:prSet presAssocID="{BFE224E6-9E83-4830-A6DE-F2827ACD9AE4}" presName="spNode" presStyleCnt="0"/>
      <dgm:spPr/>
    </dgm:pt>
    <dgm:pt modelId="{A91748A5-242C-4D6B-9739-1A6159433AEB}" type="pres">
      <dgm:prSet presAssocID="{1F1FC91F-774E-4244-B6B2-438ADC44400A}" presName="sibTrans" presStyleLbl="sibTrans1D1" presStyleIdx="0" presStyleCnt="5"/>
      <dgm:spPr/>
      <dgm:t>
        <a:bodyPr/>
        <a:lstStyle/>
        <a:p>
          <a:endParaRPr lang="en-US"/>
        </a:p>
      </dgm:t>
    </dgm:pt>
    <dgm:pt modelId="{4DAB121E-3BAB-490B-BFA3-3261A541D28C}" type="pres">
      <dgm:prSet presAssocID="{87A1B0B7-40FD-44EE-97C7-A2866CA57450}" presName="node" presStyleLbl="node1" presStyleIdx="1" presStyleCnt="5" custScaleX="132559" custRadScaleRad="98657" custRadScaleInc="33298">
        <dgm:presLayoutVars>
          <dgm:bulletEnabled val="1"/>
        </dgm:presLayoutVars>
      </dgm:prSet>
      <dgm:spPr/>
      <dgm:t>
        <a:bodyPr/>
        <a:lstStyle/>
        <a:p>
          <a:endParaRPr lang="en-US"/>
        </a:p>
      </dgm:t>
    </dgm:pt>
    <dgm:pt modelId="{034D710C-9321-4E17-9FDD-960DCCEF349E}" type="pres">
      <dgm:prSet presAssocID="{87A1B0B7-40FD-44EE-97C7-A2866CA57450}" presName="spNode" presStyleCnt="0"/>
      <dgm:spPr/>
    </dgm:pt>
    <dgm:pt modelId="{DA22D2D7-2836-44D6-9031-6154A353161F}" type="pres">
      <dgm:prSet presAssocID="{3F0D4D73-A6CF-4164-BA96-3647ED81FCE1}" presName="sibTrans" presStyleLbl="sibTrans1D1" presStyleIdx="1" presStyleCnt="5"/>
      <dgm:spPr/>
      <dgm:t>
        <a:bodyPr/>
        <a:lstStyle/>
        <a:p>
          <a:endParaRPr lang="en-US"/>
        </a:p>
      </dgm:t>
    </dgm:pt>
    <dgm:pt modelId="{A13617C0-1C22-405E-BE66-7172A32731BB}" type="pres">
      <dgm:prSet presAssocID="{1ECF1A56-ECEB-4F90-BE79-93CC11671339}" presName="node" presStyleLbl="node1" presStyleIdx="2" presStyleCnt="5" custScaleX="107665" custRadScaleRad="93729" custRadScaleInc="-11564">
        <dgm:presLayoutVars>
          <dgm:bulletEnabled val="1"/>
        </dgm:presLayoutVars>
      </dgm:prSet>
      <dgm:spPr/>
      <dgm:t>
        <a:bodyPr/>
        <a:lstStyle/>
        <a:p>
          <a:endParaRPr lang="en-US"/>
        </a:p>
      </dgm:t>
    </dgm:pt>
    <dgm:pt modelId="{D3925462-B6DF-4518-8341-7B0116508462}" type="pres">
      <dgm:prSet presAssocID="{1ECF1A56-ECEB-4F90-BE79-93CC11671339}" presName="spNode" presStyleCnt="0"/>
      <dgm:spPr/>
    </dgm:pt>
    <dgm:pt modelId="{19ACCBDA-E761-4CE4-AC9E-F5AE4DFF9E89}" type="pres">
      <dgm:prSet presAssocID="{A88F01DF-4F0F-49EC-BFCF-E53B4F4A38C6}" presName="sibTrans" presStyleLbl="sibTrans1D1" presStyleIdx="2" presStyleCnt="5"/>
      <dgm:spPr/>
      <dgm:t>
        <a:bodyPr/>
        <a:lstStyle/>
        <a:p>
          <a:endParaRPr lang="en-US"/>
        </a:p>
      </dgm:t>
    </dgm:pt>
    <dgm:pt modelId="{38FCF8A8-C052-4DD2-B06F-7CF86B21DF05}" type="pres">
      <dgm:prSet presAssocID="{B27C64E2-BE49-4601-8E17-5B7D79D443DD}" presName="node" presStyleLbl="node1" presStyleIdx="3" presStyleCnt="5" custScaleX="111844" custRadScaleRad="93779" custRadScaleInc="11721">
        <dgm:presLayoutVars>
          <dgm:bulletEnabled val="1"/>
        </dgm:presLayoutVars>
      </dgm:prSet>
      <dgm:spPr/>
      <dgm:t>
        <a:bodyPr/>
        <a:lstStyle/>
        <a:p>
          <a:endParaRPr lang="en-US"/>
        </a:p>
      </dgm:t>
    </dgm:pt>
    <dgm:pt modelId="{18BB64B2-201A-4317-950D-63C2E24E8A95}" type="pres">
      <dgm:prSet presAssocID="{B27C64E2-BE49-4601-8E17-5B7D79D443DD}" presName="spNode" presStyleCnt="0"/>
      <dgm:spPr/>
    </dgm:pt>
    <dgm:pt modelId="{BC54E16C-C47B-4790-9A6D-98A4BB5EA544}" type="pres">
      <dgm:prSet presAssocID="{7441B344-8EAF-4E33-88E1-AC9790C41D70}" presName="sibTrans" presStyleLbl="sibTrans1D1" presStyleIdx="3" presStyleCnt="5"/>
      <dgm:spPr/>
      <dgm:t>
        <a:bodyPr/>
        <a:lstStyle/>
        <a:p>
          <a:endParaRPr lang="en-US"/>
        </a:p>
      </dgm:t>
    </dgm:pt>
    <dgm:pt modelId="{921740A3-BCE9-4F66-A95B-088C68DDEE08}" type="pres">
      <dgm:prSet presAssocID="{A6A421C2-921E-40AB-AB2E-569DAABB254D}" presName="node" presStyleLbl="node1" presStyleIdx="4" presStyleCnt="5" custScaleX="146110" custRadScaleRad="94072" custRadScaleInc="-31243">
        <dgm:presLayoutVars>
          <dgm:bulletEnabled val="1"/>
        </dgm:presLayoutVars>
      </dgm:prSet>
      <dgm:spPr/>
      <dgm:t>
        <a:bodyPr/>
        <a:lstStyle/>
        <a:p>
          <a:endParaRPr lang="en-US"/>
        </a:p>
      </dgm:t>
    </dgm:pt>
    <dgm:pt modelId="{C915E003-E29B-4C51-BAE5-8F900B5539EF}" type="pres">
      <dgm:prSet presAssocID="{A6A421C2-921E-40AB-AB2E-569DAABB254D}" presName="spNode" presStyleCnt="0"/>
      <dgm:spPr/>
    </dgm:pt>
    <dgm:pt modelId="{98D174F7-9E82-4C29-8F0B-C980C8B29E10}" type="pres">
      <dgm:prSet presAssocID="{F8F0BDAC-CA3B-4F0B-BF20-664E307597DF}" presName="sibTrans" presStyleLbl="sibTrans1D1" presStyleIdx="4" presStyleCnt="5"/>
      <dgm:spPr/>
      <dgm:t>
        <a:bodyPr/>
        <a:lstStyle/>
        <a:p>
          <a:endParaRPr lang="en-US"/>
        </a:p>
      </dgm:t>
    </dgm:pt>
  </dgm:ptLst>
  <dgm:cxnLst>
    <dgm:cxn modelId="{CCBCD260-6EEB-40F9-9568-B176B5E2AF55}" type="presOf" srcId="{A6A421C2-921E-40AB-AB2E-569DAABB254D}" destId="{921740A3-BCE9-4F66-A95B-088C68DDEE08}" srcOrd="0" destOrd="0" presId="urn:microsoft.com/office/officeart/2005/8/layout/cycle5"/>
    <dgm:cxn modelId="{A7570710-FF98-4F94-9590-AA446E69F9C3}" type="presOf" srcId="{87A1B0B7-40FD-44EE-97C7-A2866CA57450}" destId="{4DAB121E-3BAB-490B-BFA3-3261A541D28C}" srcOrd="0" destOrd="0" presId="urn:microsoft.com/office/officeart/2005/8/layout/cycle5"/>
    <dgm:cxn modelId="{C975BB93-364F-4180-8717-E03D4942DE1D}" type="presOf" srcId="{3F0D4D73-A6CF-4164-BA96-3647ED81FCE1}" destId="{DA22D2D7-2836-44D6-9031-6154A353161F}" srcOrd="0" destOrd="0" presId="urn:microsoft.com/office/officeart/2005/8/layout/cycle5"/>
    <dgm:cxn modelId="{79FAF175-3EDB-4413-ADB7-1EAF5B6351A0}" type="presOf" srcId="{A88F01DF-4F0F-49EC-BFCF-E53B4F4A38C6}" destId="{19ACCBDA-E761-4CE4-AC9E-F5AE4DFF9E89}" srcOrd="0" destOrd="0" presId="urn:microsoft.com/office/officeart/2005/8/layout/cycle5"/>
    <dgm:cxn modelId="{3EC8C3BD-1365-47EF-B411-D86F7D4F10E1}" type="presOf" srcId="{2DB40FF0-F172-4250-825E-BD9B4C90BB70}" destId="{E00F5545-F655-491D-A3CF-BAF67C24A7E9}" srcOrd="0" destOrd="0" presId="urn:microsoft.com/office/officeart/2005/8/layout/cycle5"/>
    <dgm:cxn modelId="{EB0C1557-55FD-4C97-B2F4-5A83E3589A07}" srcId="{2DB40FF0-F172-4250-825E-BD9B4C90BB70}" destId="{B27C64E2-BE49-4601-8E17-5B7D79D443DD}" srcOrd="3" destOrd="0" parTransId="{AAC64C3E-B033-4977-962D-9F9F879431A6}" sibTransId="{7441B344-8EAF-4E33-88E1-AC9790C41D70}"/>
    <dgm:cxn modelId="{5A6064D6-A253-40D3-86F4-C8682EAA5D4C}" type="presOf" srcId="{7441B344-8EAF-4E33-88E1-AC9790C41D70}" destId="{BC54E16C-C47B-4790-9A6D-98A4BB5EA544}" srcOrd="0" destOrd="0" presId="urn:microsoft.com/office/officeart/2005/8/layout/cycle5"/>
    <dgm:cxn modelId="{FEB6B333-1276-44A4-BCA4-D54CAA03EEB2}" type="presOf" srcId="{F8F0BDAC-CA3B-4F0B-BF20-664E307597DF}" destId="{98D174F7-9E82-4C29-8F0B-C980C8B29E10}" srcOrd="0" destOrd="0" presId="urn:microsoft.com/office/officeart/2005/8/layout/cycle5"/>
    <dgm:cxn modelId="{F59062E4-F524-4883-91E1-8A8D38F6B887}" srcId="{2DB40FF0-F172-4250-825E-BD9B4C90BB70}" destId="{1ECF1A56-ECEB-4F90-BE79-93CC11671339}" srcOrd="2" destOrd="0" parTransId="{CC8178B4-583E-4028-A80B-A7F87C6DB1FE}" sibTransId="{A88F01DF-4F0F-49EC-BFCF-E53B4F4A38C6}"/>
    <dgm:cxn modelId="{6AD7662C-C207-4C38-AE00-8C20889D485C}" srcId="{2DB40FF0-F172-4250-825E-BD9B4C90BB70}" destId="{87A1B0B7-40FD-44EE-97C7-A2866CA57450}" srcOrd="1" destOrd="0" parTransId="{5CB12664-EC61-42DF-8BF4-4BCBB42B2CCA}" sibTransId="{3F0D4D73-A6CF-4164-BA96-3647ED81FCE1}"/>
    <dgm:cxn modelId="{78E0D931-2B89-41FF-8B07-34C632AEBDC6}" type="presOf" srcId="{1F1FC91F-774E-4244-B6B2-438ADC44400A}" destId="{A91748A5-242C-4D6B-9739-1A6159433AEB}" srcOrd="0" destOrd="0" presId="urn:microsoft.com/office/officeart/2005/8/layout/cycle5"/>
    <dgm:cxn modelId="{FAB8ED2B-ED8C-4E24-9F90-CDE20EDB8982}" type="presOf" srcId="{B27C64E2-BE49-4601-8E17-5B7D79D443DD}" destId="{38FCF8A8-C052-4DD2-B06F-7CF86B21DF05}" srcOrd="0" destOrd="0" presId="urn:microsoft.com/office/officeart/2005/8/layout/cycle5"/>
    <dgm:cxn modelId="{1FB0FDA2-B7B7-4EEC-880B-04FBAAFDCFA2}" type="presOf" srcId="{BFE224E6-9E83-4830-A6DE-F2827ACD9AE4}" destId="{213C4C36-AED7-4448-A68E-ED9ABFE0752A}" srcOrd="0" destOrd="0" presId="urn:microsoft.com/office/officeart/2005/8/layout/cycle5"/>
    <dgm:cxn modelId="{2A6A7D10-58F2-4659-8B7C-F4202ABF1E8F}" type="presOf" srcId="{1ECF1A56-ECEB-4F90-BE79-93CC11671339}" destId="{A13617C0-1C22-405E-BE66-7172A32731BB}" srcOrd="0" destOrd="0" presId="urn:microsoft.com/office/officeart/2005/8/layout/cycle5"/>
    <dgm:cxn modelId="{E3CDEE51-EA86-401A-A1BC-35CF7CA7CE1B}" srcId="{2DB40FF0-F172-4250-825E-BD9B4C90BB70}" destId="{BFE224E6-9E83-4830-A6DE-F2827ACD9AE4}" srcOrd="0" destOrd="0" parTransId="{7FED96C6-6528-4C91-B108-2252945F45D2}" sibTransId="{1F1FC91F-774E-4244-B6B2-438ADC44400A}"/>
    <dgm:cxn modelId="{623B06D6-E627-4CBE-94E1-04E29312E72D}" srcId="{2DB40FF0-F172-4250-825E-BD9B4C90BB70}" destId="{A6A421C2-921E-40AB-AB2E-569DAABB254D}" srcOrd="4" destOrd="0" parTransId="{82BFA3A2-7F77-4F09-8B5B-739BE71CEA1F}" sibTransId="{F8F0BDAC-CA3B-4F0B-BF20-664E307597DF}"/>
    <dgm:cxn modelId="{C6A39700-7C40-494E-921D-CCBDEFA8B024}" type="presParOf" srcId="{E00F5545-F655-491D-A3CF-BAF67C24A7E9}" destId="{213C4C36-AED7-4448-A68E-ED9ABFE0752A}" srcOrd="0" destOrd="0" presId="urn:microsoft.com/office/officeart/2005/8/layout/cycle5"/>
    <dgm:cxn modelId="{13E4F8AB-0734-4B41-ABF0-CCE98ED8CF2E}" type="presParOf" srcId="{E00F5545-F655-491D-A3CF-BAF67C24A7E9}" destId="{014A728B-1B8E-4879-AF73-132DD4A103B5}" srcOrd="1" destOrd="0" presId="urn:microsoft.com/office/officeart/2005/8/layout/cycle5"/>
    <dgm:cxn modelId="{B3597511-842C-4415-BF05-E1F6A397AF39}" type="presParOf" srcId="{E00F5545-F655-491D-A3CF-BAF67C24A7E9}" destId="{A91748A5-242C-4D6B-9739-1A6159433AEB}" srcOrd="2" destOrd="0" presId="urn:microsoft.com/office/officeart/2005/8/layout/cycle5"/>
    <dgm:cxn modelId="{0C2C756C-D0CB-4709-9922-CFD16A92A262}" type="presParOf" srcId="{E00F5545-F655-491D-A3CF-BAF67C24A7E9}" destId="{4DAB121E-3BAB-490B-BFA3-3261A541D28C}" srcOrd="3" destOrd="0" presId="urn:microsoft.com/office/officeart/2005/8/layout/cycle5"/>
    <dgm:cxn modelId="{2985023E-BA6E-40F0-9D5D-70038E03332C}" type="presParOf" srcId="{E00F5545-F655-491D-A3CF-BAF67C24A7E9}" destId="{034D710C-9321-4E17-9FDD-960DCCEF349E}" srcOrd="4" destOrd="0" presId="urn:microsoft.com/office/officeart/2005/8/layout/cycle5"/>
    <dgm:cxn modelId="{A7485301-1CFC-4D7C-ADDD-45A7B231B191}" type="presParOf" srcId="{E00F5545-F655-491D-A3CF-BAF67C24A7E9}" destId="{DA22D2D7-2836-44D6-9031-6154A353161F}" srcOrd="5" destOrd="0" presId="urn:microsoft.com/office/officeart/2005/8/layout/cycle5"/>
    <dgm:cxn modelId="{FA560E9D-FF76-4FF0-AEB9-75B5775F6BB3}" type="presParOf" srcId="{E00F5545-F655-491D-A3CF-BAF67C24A7E9}" destId="{A13617C0-1C22-405E-BE66-7172A32731BB}" srcOrd="6" destOrd="0" presId="urn:microsoft.com/office/officeart/2005/8/layout/cycle5"/>
    <dgm:cxn modelId="{ADA15DFA-88E9-43D0-9C73-0385CC8484D6}" type="presParOf" srcId="{E00F5545-F655-491D-A3CF-BAF67C24A7E9}" destId="{D3925462-B6DF-4518-8341-7B0116508462}" srcOrd="7" destOrd="0" presId="urn:microsoft.com/office/officeart/2005/8/layout/cycle5"/>
    <dgm:cxn modelId="{3A5FB65F-B124-4337-8EAD-D992297D73C0}" type="presParOf" srcId="{E00F5545-F655-491D-A3CF-BAF67C24A7E9}" destId="{19ACCBDA-E761-4CE4-AC9E-F5AE4DFF9E89}" srcOrd="8" destOrd="0" presId="urn:microsoft.com/office/officeart/2005/8/layout/cycle5"/>
    <dgm:cxn modelId="{F1092356-890B-4113-9292-C5545B94EFDF}" type="presParOf" srcId="{E00F5545-F655-491D-A3CF-BAF67C24A7E9}" destId="{38FCF8A8-C052-4DD2-B06F-7CF86B21DF05}" srcOrd="9" destOrd="0" presId="urn:microsoft.com/office/officeart/2005/8/layout/cycle5"/>
    <dgm:cxn modelId="{2F8CEC0D-8B49-4B71-A296-4E13DFAAA7C6}" type="presParOf" srcId="{E00F5545-F655-491D-A3CF-BAF67C24A7E9}" destId="{18BB64B2-201A-4317-950D-63C2E24E8A95}" srcOrd="10" destOrd="0" presId="urn:microsoft.com/office/officeart/2005/8/layout/cycle5"/>
    <dgm:cxn modelId="{CBB6F545-8F23-4913-9F40-4D0A6778DBEE}" type="presParOf" srcId="{E00F5545-F655-491D-A3CF-BAF67C24A7E9}" destId="{BC54E16C-C47B-4790-9A6D-98A4BB5EA544}" srcOrd="11" destOrd="0" presId="urn:microsoft.com/office/officeart/2005/8/layout/cycle5"/>
    <dgm:cxn modelId="{FA767A26-892B-41AE-A0C4-D85DA23CBD24}" type="presParOf" srcId="{E00F5545-F655-491D-A3CF-BAF67C24A7E9}" destId="{921740A3-BCE9-4F66-A95B-088C68DDEE08}" srcOrd="12" destOrd="0" presId="urn:microsoft.com/office/officeart/2005/8/layout/cycle5"/>
    <dgm:cxn modelId="{737323B3-E8D6-441B-8D3E-FCC00BD414F0}" type="presParOf" srcId="{E00F5545-F655-491D-A3CF-BAF67C24A7E9}" destId="{C915E003-E29B-4C51-BAE5-8F900B5539EF}" srcOrd="13" destOrd="0" presId="urn:microsoft.com/office/officeart/2005/8/layout/cycle5"/>
    <dgm:cxn modelId="{CD0DDE52-CAF0-4FFC-944B-6597B25FE384}" type="presParOf" srcId="{E00F5545-F655-491D-A3CF-BAF67C24A7E9}" destId="{98D174F7-9E82-4C29-8F0B-C980C8B29E10}" srcOrd="14" destOrd="0" presId="urn:microsoft.com/office/officeart/2005/8/layout/cycle5"/>
  </dgm:cxnLst>
  <dgm:bg/>
  <dgm:whole>
    <a:ln w="57150"/>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528E917-5BE3-4E64-A026-3E92AD1D07E3}" type="doc">
      <dgm:prSet loTypeId="urn:microsoft.com/office/officeart/2005/8/layout/process1" loCatId="process" qsTypeId="urn:microsoft.com/office/officeart/2005/8/quickstyle/simple5" qsCatId="simple" csTypeId="urn:microsoft.com/office/officeart/2005/8/colors/accent1_2" csCatId="accent1" phldr="1"/>
      <dgm:spPr/>
    </dgm:pt>
    <dgm:pt modelId="{BEB5A605-9240-4B3F-B626-FB0B138156F4}">
      <dgm:prSet phldrT="[Text]" custT="1">
        <dgm:style>
          <a:lnRef idx="0">
            <a:schemeClr val="accent2"/>
          </a:lnRef>
          <a:fillRef idx="3">
            <a:schemeClr val="accent2"/>
          </a:fillRef>
          <a:effectRef idx="3">
            <a:schemeClr val="accent2"/>
          </a:effectRef>
          <a:fontRef idx="minor">
            <a:schemeClr val="lt1"/>
          </a:fontRef>
        </dgm:style>
      </dgm:prSet>
      <dgm:spPr/>
      <dgm:t>
        <a:bodyPr/>
        <a:lstStyle/>
        <a:p>
          <a:pPr algn="ctr">
            <a:lnSpc>
              <a:spcPct val="90000"/>
            </a:lnSpc>
          </a:pPr>
          <a:r>
            <a:rPr lang="en-US" sz="1400" b="1" dirty="0" smtClean="0">
              <a:effectLst>
                <a:outerShdw blurRad="38100" dist="38100" dir="2700000" algn="tl">
                  <a:srgbClr val="000000">
                    <a:alpha val="43137"/>
                  </a:srgbClr>
                </a:outerShdw>
              </a:effectLst>
            </a:rPr>
            <a:t>We are funded by:</a:t>
          </a:r>
        </a:p>
        <a:p>
          <a:pPr algn="l">
            <a:lnSpc>
              <a:spcPct val="100000"/>
            </a:lnSpc>
          </a:pPr>
          <a:r>
            <a:rPr lang="en-US" sz="1400" b="0" dirty="0" smtClean="0">
              <a:effectLst>
                <a:outerShdw blurRad="38100" dist="38100" dir="2700000" algn="tl">
                  <a:srgbClr val="000000">
                    <a:alpha val="43137"/>
                  </a:srgbClr>
                </a:outerShdw>
              </a:effectLst>
              <a:sym typeface="Wingdings"/>
            </a:rPr>
            <a:t> D</a:t>
          </a:r>
          <a:r>
            <a:rPr lang="en-US" sz="1400" dirty="0" smtClean="0">
              <a:effectLst>
                <a:outerShdw blurRad="38100" dist="38100" dir="2700000" algn="tl">
                  <a:srgbClr val="000000">
                    <a:alpha val="43137"/>
                  </a:srgbClr>
                </a:outerShdw>
              </a:effectLst>
            </a:rPr>
            <a:t>onations from members like you</a:t>
          </a:r>
        </a:p>
        <a:p>
          <a:pPr algn="l">
            <a:lnSpc>
              <a:spcPct val="100000"/>
            </a:lnSpc>
          </a:pPr>
          <a:r>
            <a:rPr lang="en-US" sz="1400" b="0" dirty="0" smtClean="0">
              <a:effectLst>
                <a:outerShdw blurRad="38100" dist="38100" dir="2700000" algn="tl">
                  <a:srgbClr val="000000">
                    <a:alpha val="43137"/>
                  </a:srgbClr>
                </a:outerShdw>
              </a:effectLst>
              <a:sym typeface="Wingdings"/>
            </a:rPr>
            <a:t> No</a:t>
          </a:r>
          <a:r>
            <a:rPr lang="en-US" sz="1400" dirty="0" smtClean="0">
              <a:effectLst>
                <a:outerShdw blurRad="38100" dist="38100" dir="2700000" algn="tl">
                  <a:srgbClr val="000000">
                    <a:alpha val="43137"/>
                  </a:srgbClr>
                </a:outerShdw>
              </a:effectLst>
            </a:rPr>
            <a:t>t the government</a:t>
          </a:r>
        </a:p>
        <a:p>
          <a:pPr algn="l">
            <a:lnSpc>
              <a:spcPct val="100000"/>
            </a:lnSpc>
          </a:pPr>
          <a:r>
            <a:rPr lang="en-US" sz="1400" b="0" dirty="0" smtClean="0">
              <a:effectLst>
                <a:outerShdw blurRad="38100" dist="38100" dir="2700000" algn="tl">
                  <a:srgbClr val="000000">
                    <a:alpha val="43137"/>
                  </a:srgbClr>
                </a:outerShdw>
              </a:effectLst>
              <a:sym typeface="Wingdings"/>
            </a:rPr>
            <a:t> N</a:t>
          </a:r>
          <a:r>
            <a:rPr lang="en-US" sz="1400" dirty="0" smtClean="0">
              <a:effectLst>
                <a:outerShdw blurRad="38100" dist="38100" dir="2700000" algn="tl">
                  <a:srgbClr val="000000">
                    <a:alpha val="43137"/>
                  </a:srgbClr>
                </a:outerShdw>
              </a:effectLst>
            </a:rPr>
            <a:t>ot advertisements</a:t>
          </a:r>
        </a:p>
      </dgm:t>
    </dgm:pt>
    <dgm:pt modelId="{64CB060E-2E16-4279-857F-ED614813829C}" type="parTrans" cxnId="{1247775E-8DA7-4DE3-AC4D-0F7498D1C0D4}">
      <dgm:prSet/>
      <dgm:spPr/>
      <dgm:t>
        <a:bodyPr/>
        <a:lstStyle/>
        <a:p>
          <a:endParaRPr lang="en-US"/>
        </a:p>
      </dgm:t>
    </dgm:pt>
    <dgm:pt modelId="{E079B4B0-3B33-4B38-BB9A-B4220A61FA89}" type="sibTrans" cxnId="{1247775E-8DA7-4DE3-AC4D-0F7498D1C0D4}">
      <dgm:prSet/>
      <dgm:spPr/>
      <dgm:t>
        <a:bodyPr/>
        <a:lstStyle/>
        <a:p>
          <a:endParaRPr lang="en-US"/>
        </a:p>
      </dgm:t>
    </dgm:pt>
    <dgm:pt modelId="{23ECC5E2-9689-45E7-AA0A-9FD6757C847D}" type="pres">
      <dgm:prSet presAssocID="{7528E917-5BE3-4E64-A026-3E92AD1D07E3}" presName="Name0" presStyleCnt="0">
        <dgm:presLayoutVars>
          <dgm:dir/>
          <dgm:resizeHandles val="exact"/>
        </dgm:presLayoutVars>
      </dgm:prSet>
      <dgm:spPr/>
    </dgm:pt>
    <dgm:pt modelId="{2D102A09-348F-40B7-B339-19152E01FBD0}" type="pres">
      <dgm:prSet presAssocID="{BEB5A605-9240-4B3F-B626-FB0B138156F4}" presName="node" presStyleLbl="node1" presStyleIdx="0" presStyleCnt="1" custLinFactNeighborX="1867" custLinFactNeighborY="-64000">
        <dgm:presLayoutVars>
          <dgm:bulletEnabled val="1"/>
        </dgm:presLayoutVars>
      </dgm:prSet>
      <dgm:spPr/>
      <dgm:t>
        <a:bodyPr/>
        <a:lstStyle/>
        <a:p>
          <a:endParaRPr lang="en-US"/>
        </a:p>
      </dgm:t>
    </dgm:pt>
  </dgm:ptLst>
  <dgm:cxnLst>
    <dgm:cxn modelId="{33D9B40D-2E15-4409-86EC-99361E55C60B}" type="presOf" srcId="{7528E917-5BE3-4E64-A026-3E92AD1D07E3}" destId="{23ECC5E2-9689-45E7-AA0A-9FD6757C847D}" srcOrd="0" destOrd="0" presId="urn:microsoft.com/office/officeart/2005/8/layout/process1"/>
    <dgm:cxn modelId="{1247775E-8DA7-4DE3-AC4D-0F7498D1C0D4}" srcId="{7528E917-5BE3-4E64-A026-3E92AD1D07E3}" destId="{BEB5A605-9240-4B3F-B626-FB0B138156F4}" srcOrd="0" destOrd="0" parTransId="{64CB060E-2E16-4279-857F-ED614813829C}" sibTransId="{E079B4B0-3B33-4B38-BB9A-B4220A61FA89}"/>
    <dgm:cxn modelId="{B4A4666C-5B79-40AD-9AEF-E89D786F6C82}" type="presOf" srcId="{BEB5A605-9240-4B3F-B626-FB0B138156F4}" destId="{2D102A09-348F-40B7-B339-19152E01FBD0}" srcOrd="0" destOrd="0" presId="urn:microsoft.com/office/officeart/2005/8/layout/process1"/>
    <dgm:cxn modelId="{FF3DE4AD-001F-4ED5-81AF-34833CDB97D8}" type="presParOf" srcId="{23ECC5E2-9689-45E7-AA0A-9FD6757C847D}" destId="{2D102A09-348F-40B7-B339-19152E01FBD0}" srcOrd="0" destOrd="0" presId="urn:microsoft.com/office/officeart/2005/8/layout/process1"/>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E0564D-BF6C-455B-ABA9-04E65C5E5F86}">
      <dsp:nvSpPr>
        <dsp:cNvPr id="0" name=""/>
        <dsp:cNvSpPr/>
      </dsp:nvSpPr>
      <dsp:spPr>
        <a:xfrm rot="5400000">
          <a:off x="-200471" y="203656"/>
          <a:ext cx="1300377" cy="899435"/>
        </a:xfrm>
        <a:prstGeom prst="chevron">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effectLst>
                <a:outerShdw blurRad="38100" dist="38100" dir="2700000" algn="tl">
                  <a:srgbClr val="000000">
                    <a:alpha val="43137"/>
                  </a:srgbClr>
                </a:outerShdw>
              </a:effectLst>
            </a:rPr>
            <a:t>01 Mar</a:t>
          </a:r>
        </a:p>
        <a:p>
          <a:pPr lvl="0" algn="ctr" defTabSz="488950">
            <a:lnSpc>
              <a:spcPct val="90000"/>
            </a:lnSpc>
            <a:spcBef>
              <a:spcPct val="0"/>
            </a:spcBef>
            <a:spcAft>
              <a:spcPct val="35000"/>
            </a:spcAft>
          </a:pPr>
          <a:r>
            <a:rPr lang="en-US" sz="1100" kern="1200" dirty="0" smtClean="0">
              <a:effectLst>
                <a:outerShdw blurRad="38100" dist="38100" dir="2700000" algn="tl">
                  <a:srgbClr val="000000">
                    <a:alpha val="43137"/>
                  </a:srgbClr>
                </a:outerShdw>
              </a:effectLst>
            </a:rPr>
            <a:t>1995</a:t>
          </a:r>
          <a:endParaRPr lang="en-US" sz="1100" kern="1200" dirty="0">
            <a:effectLst>
              <a:outerShdw blurRad="38100" dist="38100" dir="2700000" algn="tl">
                <a:srgbClr val="000000">
                  <a:alpha val="43137"/>
                </a:srgbClr>
              </a:outerShdw>
            </a:effectLst>
          </a:endParaRPr>
        </a:p>
      </dsp:txBody>
      <dsp:txXfrm rot="-5400000">
        <a:off x="1" y="452903"/>
        <a:ext cx="899435" cy="400942"/>
      </dsp:txXfrm>
    </dsp:sp>
    <dsp:sp modelId="{0AC1E25E-0684-42B5-8A46-53B22F7FD015}">
      <dsp:nvSpPr>
        <dsp:cNvPr id="0" name=""/>
        <dsp:cNvSpPr/>
      </dsp:nvSpPr>
      <dsp:spPr>
        <a:xfrm rot="5400000">
          <a:off x="3918322" y="-3007967"/>
          <a:ext cx="835189" cy="6872964"/>
        </a:xfrm>
        <a:prstGeom prst="round2SameRect">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chemeClr val="tx1"/>
              </a:solidFill>
              <a:effectLst>
                <a:outerShdw blurRad="38100" dist="38100" dir="2700000" algn="tl">
                  <a:srgbClr val="000000">
                    <a:alpha val="43137"/>
                  </a:srgbClr>
                </a:outerShdw>
              </a:effectLst>
            </a:rPr>
            <a:t>HEC was founded</a:t>
          </a:r>
          <a:endParaRPr lang="en-US" sz="1500" kern="1200" dirty="0">
            <a:solidFill>
              <a:schemeClr val="tx1"/>
            </a:solidFill>
            <a:effectLst>
              <a:outerShdw blurRad="38100" dist="38100" dir="2700000" algn="tl">
                <a:srgbClr val="000000">
                  <a:alpha val="43137"/>
                </a:srgbClr>
              </a:outerShdw>
            </a:effectLst>
          </a:endParaRPr>
        </a:p>
        <a:p>
          <a:pPr marL="228600" lvl="2" indent="-114300" algn="l" defTabSz="666750">
            <a:lnSpc>
              <a:spcPct val="90000"/>
            </a:lnSpc>
            <a:spcBef>
              <a:spcPct val="0"/>
            </a:spcBef>
            <a:spcAft>
              <a:spcPct val="15000"/>
            </a:spcAft>
            <a:buChar char="••"/>
          </a:pPr>
          <a:r>
            <a:rPr lang="en-US" sz="1500" kern="1200" dirty="0" smtClean="0">
              <a:solidFill>
                <a:schemeClr val="tx1"/>
              </a:solidFill>
              <a:effectLst>
                <a:outerShdw blurRad="38100" dist="38100" dir="2700000" algn="tl">
                  <a:srgbClr val="000000">
                    <a:alpha val="43137"/>
                  </a:srgbClr>
                </a:outerShdw>
              </a:effectLst>
            </a:rPr>
            <a:t>Hellenic Electronic Center  </a:t>
          </a:r>
          <a:r>
            <a:rPr lang="en-US" sz="15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1"/>
            </a:rPr>
            <a:t>www.greece.org</a:t>
          </a:r>
          <a:endParaRPr lang="en-US" sz="1500" kern="1200" dirty="0">
            <a:solidFill>
              <a:schemeClr val="tx1"/>
            </a:solidFill>
            <a:effectLst>
              <a:outerShdw blurRad="38100" dist="38100" dir="2700000" algn="tl">
                <a:srgbClr val="000000">
                  <a:alpha val="43137"/>
                </a:srgbClr>
              </a:outerShdw>
            </a:effectLst>
          </a:endParaRPr>
        </a:p>
        <a:p>
          <a:pPr marL="228600" lvl="2" indent="-114300" algn="l" defTabSz="666750">
            <a:lnSpc>
              <a:spcPct val="90000"/>
            </a:lnSpc>
            <a:spcBef>
              <a:spcPct val="0"/>
            </a:spcBef>
            <a:spcAft>
              <a:spcPct val="15000"/>
            </a:spcAft>
            <a:buChar char="••"/>
          </a:pPr>
          <a:r>
            <a:rPr lang="el-GR" sz="1500" kern="1200" dirty="0" smtClean="0">
              <a:solidFill>
                <a:schemeClr val="tx1"/>
              </a:solidFill>
              <a:effectLst>
                <a:outerShdw blurRad="38100" dist="38100" dir="2700000" algn="tl">
                  <a:srgbClr val="000000">
                    <a:alpha val="43137"/>
                  </a:srgbClr>
                </a:outerShdw>
              </a:effectLst>
            </a:rPr>
            <a:t>Ελληνικό Ηλεκτρονικό Κέντρο  </a:t>
          </a:r>
          <a:r>
            <a:rPr lang="en-US" sz="15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2"/>
            </a:rPr>
            <a:t>www.ehk.gr</a:t>
          </a:r>
          <a:endParaRPr lang="en-US" sz="1500" kern="1200" dirty="0">
            <a:solidFill>
              <a:schemeClr val="tx1"/>
            </a:solidFill>
            <a:effectLst>
              <a:outerShdw blurRad="38100" dist="38100" dir="2700000" algn="tl">
                <a:srgbClr val="000000">
                  <a:alpha val="43137"/>
                </a:srgbClr>
              </a:outerShdw>
            </a:effectLst>
          </a:endParaRPr>
        </a:p>
      </dsp:txBody>
      <dsp:txXfrm rot="-5400000">
        <a:off x="899435" y="51691"/>
        <a:ext cx="6832193" cy="753647"/>
      </dsp:txXfrm>
    </dsp:sp>
    <dsp:sp modelId="{6BDA8EB5-2952-4E28-B3A0-AE8D11D7E529}">
      <dsp:nvSpPr>
        <dsp:cNvPr id="0" name=""/>
        <dsp:cNvSpPr/>
      </dsp:nvSpPr>
      <dsp:spPr>
        <a:xfrm rot="5400000">
          <a:off x="-192736" y="1350608"/>
          <a:ext cx="1284907" cy="899435"/>
        </a:xfrm>
        <a:prstGeom prst="chevron">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effectLst>
                <a:outerShdw blurRad="38100" dist="38100" dir="2700000" algn="tl">
                  <a:srgbClr val="000000">
                    <a:alpha val="43137"/>
                  </a:srgbClr>
                </a:outerShdw>
              </a:effectLst>
            </a:rPr>
            <a:t>23 Jan</a:t>
          </a:r>
        </a:p>
        <a:p>
          <a:pPr lvl="0" algn="ctr" defTabSz="488950">
            <a:lnSpc>
              <a:spcPct val="90000"/>
            </a:lnSpc>
            <a:spcBef>
              <a:spcPct val="0"/>
            </a:spcBef>
            <a:spcAft>
              <a:spcPct val="35000"/>
            </a:spcAft>
          </a:pPr>
          <a:r>
            <a:rPr lang="en-US" sz="1100" kern="1200" dirty="0" smtClean="0">
              <a:effectLst>
                <a:outerShdw blurRad="38100" dist="38100" dir="2700000" algn="tl">
                  <a:srgbClr val="000000">
                    <a:alpha val="43137"/>
                  </a:srgbClr>
                </a:outerShdw>
              </a:effectLst>
            </a:rPr>
            <a:t>1996</a:t>
          </a:r>
          <a:endParaRPr lang="en-US" sz="1100" kern="1200" dirty="0">
            <a:effectLst>
              <a:outerShdw blurRad="38100" dist="38100" dir="2700000" algn="tl">
                <a:srgbClr val="000000">
                  <a:alpha val="43137"/>
                </a:srgbClr>
              </a:outerShdw>
            </a:effectLst>
          </a:endParaRPr>
        </a:p>
      </dsp:txBody>
      <dsp:txXfrm rot="-5400000">
        <a:off x="1" y="1607590"/>
        <a:ext cx="899435" cy="385472"/>
      </dsp:txXfrm>
    </dsp:sp>
    <dsp:sp modelId="{A3879863-7C73-4DC7-B710-FC9ECC7550BB}">
      <dsp:nvSpPr>
        <dsp:cNvPr id="0" name=""/>
        <dsp:cNvSpPr/>
      </dsp:nvSpPr>
      <dsp:spPr>
        <a:xfrm rot="5400000">
          <a:off x="3918322" y="-1861014"/>
          <a:ext cx="835189" cy="6872964"/>
        </a:xfrm>
        <a:prstGeom prst="round2SameRect">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chemeClr val="tx1"/>
              </a:solidFill>
              <a:effectLst>
                <a:outerShdw blurRad="38100" dist="38100" dir="2700000" algn="tl">
                  <a:srgbClr val="000000">
                    <a:alpha val="43137"/>
                  </a:srgbClr>
                </a:outerShdw>
              </a:effectLst>
            </a:rPr>
            <a:t>HEC was incorporated in the USA, State of DE</a:t>
          </a:r>
          <a:endParaRPr lang="en-US" sz="1500" kern="1200" dirty="0">
            <a:solidFill>
              <a:schemeClr val="tx1"/>
            </a:solidFill>
            <a:effectLst>
              <a:outerShdw blurRad="38100" dist="38100" dir="2700000" algn="tl">
                <a:srgbClr val="000000">
                  <a:alpha val="43137"/>
                </a:srgbClr>
              </a:outerShdw>
            </a:effectLst>
          </a:endParaRPr>
        </a:p>
      </dsp:txBody>
      <dsp:txXfrm rot="-5400000">
        <a:off x="899435" y="1198644"/>
        <a:ext cx="6832193" cy="753647"/>
      </dsp:txXfrm>
    </dsp:sp>
    <dsp:sp modelId="{782286E2-1DD3-435C-8B79-EDB737CF2A88}">
      <dsp:nvSpPr>
        <dsp:cNvPr id="0" name=""/>
        <dsp:cNvSpPr/>
      </dsp:nvSpPr>
      <dsp:spPr>
        <a:xfrm rot="5400000">
          <a:off x="-192736" y="2489826"/>
          <a:ext cx="1284907" cy="899435"/>
        </a:xfrm>
        <a:prstGeom prst="chevron">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effectLst>
                <a:outerShdw blurRad="38100" dist="38100" dir="2700000" algn="tl">
                  <a:srgbClr val="000000">
                    <a:alpha val="43137"/>
                  </a:srgbClr>
                </a:outerShdw>
              </a:effectLst>
            </a:rPr>
            <a:t>April</a:t>
          </a:r>
        </a:p>
        <a:p>
          <a:pPr lvl="0" algn="ctr" defTabSz="488950">
            <a:lnSpc>
              <a:spcPct val="90000"/>
            </a:lnSpc>
            <a:spcBef>
              <a:spcPct val="0"/>
            </a:spcBef>
            <a:spcAft>
              <a:spcPct val="35000"/>
            </a:spcAft>
          </a:pPr>
          <a:r>
            <a:rPr lang="en-US" sz="1100" kern="1200" dirty="0" smtClean="0">
              <a:effectLst>
                <a:outerShdw blurRad="38100" dist="38100" dir="2700000" algn="tl">
                  <a:srgbClr val="000000">
                    <a:alpha val="43137"/>
                  </a:srgbClr>
                </a:outerShdw>
              </a:effectLst>
            </a:rPr>
            <a:t>1997</a:t>
          </a:r>
          <a:endParaRPr lang="en-US" sz="1100" kern="1200" dirty="0">
            <a:effectLst>
              <a:outerShdw blurRad="38100" dist="38100" dir="2700000" algn="tl">
                <a:srgbClr val="000000">
                  <a:alpha val="43137"/>
                </a:srgbClr>
              </a:outerShdw>
            </a:effectLst>
          </a:endParaRPr>
        </a:p>
      </dsp:txBody>
      <dsp:txXfrm rot="-5400000">
        <a:off x="1" y="2746808"/>
        <a:ext cx="899435" cy="385472"/>
      </dsp:txXfrm>
    </dsp:sp>
    <dsp:sp modelId="{37FBDDE7-B13F-44DA-85BF-C1EE5B6EF91C}">
      <dsp:nvSpPr>
        <dsp:cNvPr id="0" name=""/>
        <dsp:cNvSpPr/>
      </dsp:nvSpPr>
      <dsp:spPr>
        <a:xfrm rot="5400000">
          <a:off x="3918322" y="-721797"/>
          <a:ext cx="835189" cy="6872964"/>
        </a:xfrm>
        <a:prstGeom prst="round2SameRect">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chemeClr val="tx1"/>
              </a:solidFill>
              <a:effectLst>
                <a:outerShdw blurRad="38100" dist="38100" dir="2700000" algn="tl">
                  <a:srgbClr val="000000">
                    <a:alpha val="43137"/>
                  </a:srgbClr>
                </a:outerShdw>
              </a:effectLst>
            </a:rPr>
            <a:t>HEC recognized as exempt </a:t>
          </a:r>
          <a:r>
            <a:rPr lang="en-US" sz="1500" u="sng" kern="1200" dirty="0" smtClean="0">
              <a:solidFill>
                <a:schemeClr val="tx1"/>
              </a:solidFill>
              <a:effectLst>
                <a:outerShdw blurRad="38100" dist="38100" dir="2700000" algn="tl">
                  <a:srgbClr val="000000">
                    <a:alpha val="43137"/>
                  </a:srgbClr>
                </a:outerShdw>
              </a:effectLst>
            </a:rPr>
            <a:t>non-profit educational organization </a:t>
          </a:r>
          <a:r>
            <a:rPr lang="en-US" sz="1500" kern="1200" dirty="0" smtClean="0">
              <a:solidFill>
                <a:schemeClr val="tx1"/>
              </a:solidFill>
              <a:effectLst>
                <a:outerShdw blurRad="38100" dist="38100" dir="2700000" algn="tl">
                  <a:srgbClr val="000000">
                    <a:alpha val="43137"/>
                  </a:srgbClr>
                </a:outerShdw>
              </a:effectLst>
            </a:rPr>
            <a:t>under 501(c)(3) code of the Internal Revenue Service </a:t>
          </a:r>
          <a:endParaRPr lang="en-US" sz="1500" kern="1200" dirty="0">
            <a:solidFill>
              <a:schemeClr val="tx1"/>
            </a:solidFill>
            <a:effectLst>
              <a:outerShdw blurRad="38100" dist="38100" dir="2700000" algn="tl">
                <a:srgbClr val="000000">
                  <a:alpha val="43137"/>
                </a:srgbClr>
              </a:outerShdw>
            </a:effectLst>
          </a:endParaRPr>
        </a:p>
      </dsp:txBody>
      <dsp:txXfrm rot="-5400000">
        <a:off x="899435" y="2337861"/>
        <a:ext cx="6832193" cy="753647"/>
      </dsp:txXfrm>
    </dsp:sp>
    <dsp:sp modelId="{F0B8B527-EC8B-480F-B74B-E1954DC8247F}">
      <dsp:nvSpPr>
        <dsp:cNvPr id="0" name=""/>
        <dsp:cNvSpPr/>
      </dsp:nvSpPr>
      <dsp:spPr>
        <a:xfrm rot="5400000">
          <a:off x="-192736" y="3629043"/>
          <a:ext cx="1284907" cy="899435"/>
        </a:xfrm>
        <a:prstGeom prst="chevron">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en-US" sz="1100" kern="1200" dirty="0" smtClean="0">
              <a:effectLst>
                <a:outerShdw blurRad="38100" dist="38100" dir="2700000" algn="tl">
                  <a:srgbClr val="000000">
                    <a:alpha val="43137"/>
                  </a:srgbClr>
                </a:outerShdw>
              </a:effectLst>
            </a:rPr>
            <a:t>30 Oct</a:t>
          </a:r>
        </a:p>
        <a:p>
          <a:pPr lvl="0" algn="ctr" defTabSz="488950">
            <a:lnSpc>
              <a:spcPct val="90000"/>
            </a:lnSpc>
            <a:spcBef>
              <a:spcPct val="0"/>
            </a:spcBef>
            <a:spcAft>
              <a:spcPct val="35000"/>
            </a:spcAft>
          </a:pPr>
          <a:r>
            <a:rPr lang="en-US" sz="1100" kern="1200" dirty="0" smtClean="0">
              <a:effectLst>
                <a:outerShdw blurRad="38100" dist="38100" dir="2700000" algn="tl">
                  <a:srgbClr val="000000">
                    <a:alpha val="43137"/>
                  </a:srgbClr>
                </a:outerShdw>
              </a:effectLst>
            </a:rPr>
            <a:t>2009</a:t>
          </a:r>
          <a:endParaRPr lang="en-US" sz="1100" kern="1200" dirty="0">
            <a:effectLst>
              <a:outerShdw blurRad="38100" dist="38100" dir="2700000" algn="tl">
                <a:srgbClr val="000000">
                  <a:alpha val="43137"/>
                </a:srgbClr>
              </a:outerShdw>
            </a:effectLst>
          </a:endParaRPr>
        </a:p>
      </dsp:txBody>
      <dsp:txXfrm rot="-5400000">
        <a:off x="1" y="3886025"/>
        <a:ext cx="899435" cy="385472"/>
      </dsp:txXfrm>
    </dsp:sp>
    <dsp:sp modelId="{209D67FF-5D1E-4363-BE27-6418027742F5}">
      <dsp:nvSpPr>
        <dsp:cNvPr id="0" name=""/>
        <dsp:cNvSpPr/>
      </dsp:nvSpPr>
      <dsp:spPr>
        <a:xfrm rot="5400000">
          <a:off x="3918322" y="417419"/>
          <a:ext cx="835189" cy="6872964"/>
        </a:xfrm>
        <a:prstGeom prst="round2SameRect">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smtClean="0">
              <a:solidFill>
                <a:schemeClr val="tx1"/>
              </a:solidFill>
              <a:effectLst>
                <a:outerShdw blurRad="38100" dist="38100" dir="2700000" algn="tl">
                  <a:srgbClr val="000000">
                    <a:alpha val="43137"/>
                  </a:srgbClr>
                </a:outerShdw>
              </a:effectLst>
            </a:rPr>
            <a:t>IRS verified HECs 501(c)(3) status</a:t>
          </a:r>
          <a:endParaRPr lang="en-US" sz="1500" kern="1200" dirty="0">
            <a:solidFill>
              <a:schemeClr val="tx1"/>
            </a:solidFill>
            <a:effectLst>
              <a:outerShdw blurRad="38100" dist="38100" dir="2700000" algn="tl">
                <a:srgbClr val="000000">
                  <a:alpha val="43137"/>
                </a:srgbClr>
              </a:outerShdw>
            </a:effectLst>
          </a:endParaRPr>
        </a:p>
      </dsp:txBody>
      <dsp:txXfrm rot="-5400000">
        <a:off x="899435" y="3477078"/>
        <a:ext cx="6832193" cy="75364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58320F-F7FE-40A5-BEC7-AA57DDF6DE23}">
      <dsp:nvSpPr>
        <dsp:cNvPr id="0" name=""/>
        <dsp:cNvSpPr/>
      </dsp:nvSpPr>
      <dsp:spPr>
        <a:xfrm>
          <a:off x="2349500" y="1969139"/>
          <a:ext cx="2235200" cy="2235200"/>
        </a:xfrm>
        <a:prstGeom prst="gear9">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effectLst>
                <a:outerShdw blurRad="38100" dist="38100" dir="2700000" algn="tl">
                  <a:srgbClr val="000000">
                    <a:alpha val="43137"/>
                  </a:srgbClr>
                </a:outerShdw>
              </a:effectLst>
              <a:hlinkClick xmlns:r="http://schemas.openxmlformats.org/officeDocument/2006/relationships" r:id="rId1"/>
            </a:rPr>
            <a:t>Volunteer</a:t>
          </a:r>
          <a:endParaRPr lang="en-US" sz="1500" kern="1200" dirty="0">
            <a:effectLst>
              <a:outerShdw blurRad="38100" dist="38100" dir="2700000" algn="tl">
                <a:srgbClr val="000000">
                  <a:alpha val="43137"/>
                </a:srgbClr>
              </a:outerShdw>
            </a:effectLst>
          </a:endParaRPr>
        </a:p>
      </dsp:txBody>
      <dsp:txXfrm>
        <a:off x="2798875" y="2492724"/>
        <a:ext cx="1336450" cy="1148939"/>
      </dsp:txXfrm>
    </dsp:sp>
    <dsp:sp modelId="{54ED84EB-40DF-4363-8826-6237E4AD577F}">
      <dsp:nvSpPr>
        <dsp:cNvPr id="0" name=""/>
        <dsp:cNvSpPr/>
      </dsp:nvSpPr>
      <dsp:spPr>
        <a:xfrm>
          <a:off x="1194885" y="1635038"/>
          <a:ext cx="1399706" cy="1438802"/>
        </a:xfrm>
        <a:prstGeom prst="gear6">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effectLst>
                <a:outerShdw blurRad="38100" dist="38100" dir="2700000" algn="tl">
                  <a:srgbClr val="000000">
                    <a:alpha val="43137"/>
                  </a:srgbClr>
                </a:outerShdw>
              </a:effectLst>
              <a:hlinkClick xmlns:r="http://schemas.openxmlformats.org/officeDocument/2006/relationships" r:id="rId2"/>
            </a:rPr>
            <a:t>Donate</a:t>
          </a:r>
          <a:endParaRPr lang="en-US" sz="1500" kern="1200" dirty="0">
            <a:effectLst>
              <a:outerShdw blurRad="38100" dist="38100" dir="2700000" algn="tl">
                <a:srgbClr val="000000">
                  <a:alpha val="43137"/>
                </a:srgbClr>
              </a:outerShdw>
            </a:effectLst>
          </a:endParaRPr>
        </a:p>
      </dsp:txBody>
      <dsp:txXfrm>
        <a:off x="1547265" y="1995316"/>
        <a:ext cx="694946" cy="718246"/>
      </dsp:txXfrm>
    </dsp:sp>
    <dsp:sp modelId="{9E9D8597-6BE2-4AA3-A67F-72AA7B66ADA9}">
      <dsp:nvSpPr>
        <dsp:cNvPr id="0" name=""/>
        <dsp:cNvSpPr/>
      </dsp:nvSpPr>
      <dsp:spPr>
        <a:xfrm rot="20728207">
          <a:off x="1834877" y="99673"/>
          <a:ext cx="2122207" cy="2032051"/>
        </a:xfrm>
        <a:prstGeom prst="gear6">
          <a:avLst/>
        </a:prstGeom>
        <a:solidFill>
          <a:schemeClr val="accent6">
            <a:lumMod val="75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19050" tIns="19050" rIns="19050" bIns="19050" numCol="1" spcCol="1270" anchor="ctr" anchorCtr="0">
          <a:noAutofit/>
        </a:bodyPr>
        <a:lstStyle/>
        <a:p>
          <a:pPr lvl="0" algn="ctr" defTabSz="666750">
            <a:lnSpc>
              <a:spcPct val="90000"/>
            </a:lnSpc>
            <a:spcBef>
              <a:spcPct val="0"/>
            </a:spcBef>
            <a:spcAft>
              <a:spcPct val="35000"/>
            </a:spcAft>
          </a:pPr>
          <a:r>
            <a:rPr lang="en-US" sz="1500" kern="1200" dirty="0" smtClean="0">
              <a:effectLst>
                <a:outerShdw blurRad="38100" dist="38100" dir="2700000" algn="tl">
                  <a:srgbClr val="000000">
                    <a:alpha val="43137"/>
                  </a:srgbClr>
                </a:outerShdw>
              </a:effectLst>
              <a:hlinkClick xmlns:r="http://schemas.openxmlformats.org/officeDocument/2006/relationships" r:id="rId1"/>
            </a:rPr>
            <a:t>Membership</a:t>
          </a:r>
          <a:endParaRPr lang="en-US" sz="1500" kern="1200" dirty="0">
            <a:effectLst>
              <a:outerShdw blurRad="38100" dist="38100" dir="2700000" algn="tl">
                <a:srgbClr val="000000">
                  <a:alpha val="43137"/>
                </a:srgbClr>
              </a:outerShdw>
            </a:effectLst>
          </a:endParaRPr>
        </a:p>
      </dsp:txBody>
      <dsp:txXfrm rot="-20700000">
        <a:off x="2305687" y="540014"/>
        <a:ext cx="1180587" cy="1151369"/>
      </dsp:txXfrm>
    </dsp:sp>
    <dsp:sp modelId="{CF5876C9-8B3E-4F42-8F16-D98E01D2D328}">
      <dsp:nvSpPr>
        <dsp:cNvPr id="0" name=""/>
        <dsp:cNvSpPr/>
      </dsp:nvSpPr>
      <dsp:spPr>
        <a:xfrm>
          <a:off x="2176205" y="1632660"/>
          <a:ext cx="2861056" cy="2861056"/>
        </a:xfrm>
        <a:prstGeom prst="circularArrow">
          <a:avLst>
            <a:gd name="adj1" fmla="val 4687"/>
            <a:gd name="adj2" fmla="val 299029"/>
            <a:gd name="adj3" fmla="val 2513083"/>
            <a:gd name="adj4" fmla="val 15867933"/>
            <a:gd name="adj5" fmla="val 5469"/>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sp>
    <dsp:sp modelId="{2E395493-40A5-48A4-91E8-D752DDE9AB11}">
      <dsp:nvSpPr>
        <dsp:cNvPr id="0" name=""/>
        <dsp:cNvSpPr/>
      </dsp:nvSpPr>
      <dsp:spPr>
        <a:xfrm>
          <a:off x="761129" y="1081695"/>
          <a:ext cx="2078736" cy="2078736"/>
        </a:xfrm>
        <a:prstGeom prst="leftCircularArrow">
          <a:avLst>
            <a:gd name="adj1" fmla="val 6452"/>
            <a:gd name="adj2" fmla="val 429999"/>
            <a:gd name="adj3" fmla="val 10489124"/>
            <a:gd name="adj4" fmla="val 14837806"/>
            <a:gd name="adj5" fmla="val 7527"/>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sp>
    <dsp:sp modelId="{86A6EAE5-53D9-4F90-8E43-1CD74AAEA651}">
      <dsp:nvSpPr>
        <dsp:cNvPr id="0" name=""/>
        <dsp:cNvSpPr/>
      </dsp:nvSpPr>
      <dsp:spPr>
        <a:xfrm rot="533103">
          <a:off x="1435936" y="-188864"/>
          <a:ext cx="2417417" cy="2241296"/>
        </a:xfrm>
        <a:prstGeom prst="circularArrow">
          <a:avLst>
            <a:gd name="adj1" fmla="val 5984"/>
            <a:gd name="adj2" fmla="val 394124"/>
            <a:gd name="adj3" fmla="val 13313824"/>
            <a:gd name="adj4" fmla="val 10508221"/>
            <a:gd name="adj5" fmla="val 6981"/>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02A09-348F-40B7-B339-19152E01FBD0}">
      <dsp:nvSpPr>
        <dsp:cNvPr id="0" name=""/>
        <dsp:cNvSpPr/>
      </dsp:nvSpPr>
      <dsp:spPr>
        <a:xfrm>
          <a:off x="0" y="0"/>
          <a:ext cx="5633293" cy="381000"/>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0" kern="1200" dirty="0" smtClean="0">
              <a:solidFill>
                <a:schemeClr val="tx1"/>
              </a:solidFill>
              <a:effectLst/>
            </a:rPr>
            <a:t>Your Donation is appreciated </a:t>
          </a:r>
          <a:r>
            <a:rPr lang="en-US" sz="1400" b="0" kern="1200" dirty="0" smtClean="0">
              <a:solidFill>
                <a:schemeClr val="tx1"/>
              </a:solidFill>
              <a:effectLst/>
              <a:sym typeface="Wingdings"/>
            </a:rPr>
            <a:t> </a:t>
          </a:r>
          <a:r>
            <a:rPr lang="en-US" sz="1400" b="0" kern="1200" dirty="0" smtClean="0">
              <a:solidFill>
                <a:schemeClr val="bg1">
                  <a:lumMod val="50000"/>
                </a:schemeClr>
              </a:solidFill>
              <a:effectLst/>
              <a:hlinkClick xmlns:r="http://schemas.openxmlformats.org/officeDocument/2006/relationships" r:id="rId1"/>
            </a:rPr>
            <a:t>http://www.greece.org/hec/donate/</a:t>
          </a:r>
          <a:endParaRPr lang="en-US" sz="1400" b="0" kern="1200" dirty="0">
            <a:solidFill>
              <a:schemeClr val="bg1">
                <a:lumMod val="50000"/>
              </a:schemeClr>
            </a:solidFill>
            <a:effectLst/>
          </a:endParaRPr>
        </a:p>
      </dsp:txBody>
      <dsp:txXfrm>
        <a:off x="11159" y="11159"/>
        <a:ext cx="5610975" cy="358682"/>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02A09-348F-40B7-B339-19152E01FBD0}">
      <dsp:nvSpPr>
        <dsp:cNvPr id="0" name=""/>
        <dsp:cNvSpPr/>
      </dsp:nvSpPr>
      <dsp:spPr>
        <a:xfrm>
          <a:off x="0" y="0"/>
          <a:ext cx="3726510" cy="685800"/>
        </a:xfrm>
        <a:prstGeom prst="roundRect">
          <a:avLst>
            <a:gd name="adj" fmla="val 1000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We are 100% non-paid volunteers</a:t>
          </a:r>
        </a:p>
        <a:p>
          <a:pPr lvl="0" algn="ctr" defTabSz="622300">
            <a:lnSpc>
              <a:spcPct val="9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a:t>
          </a:r>
          <a:r>
            <a:rPr lang="en-US" sz="1400" kern="1200" dirty="0" smtClean="0">
              <a:effectLst>
                <a:outerShdw blurRad="38100" dist="38100" dir="2700000" algn="tl">
                  <a:srgbClr val="000000">
                    <a:alpha val="43137"/>
                  </a:srgbClr>
                </a:outerShdw>
              </a:effectLst>
            </a:rPr>
            <a:t>We are always welcoming volunteers to provide any help within their capabilities. </a:t>
          </a:r>
        </a:p>
      </dsp:txBody>
      <dsp:txXfrm>
        <a:off x="20086" y="20086"/>
        <a:ext cx="3686338" cy="645628"/>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02A09-348F-40B7-B339-19152E01FBD0}">
      <dsp:nvSpPr>
        <dsp:cNvPr id="0" name=""/>
        <dsp:cNvSpPr/>
      </dsp:nvSpPr>
      <dsp:spPr>
        <a:xfrm>
          <a:off x="0" y="0"/>
          <a:ext cx="3730153" cy="1752600"/>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effectLst>
                <a:outerShdw blurRad="38100" dist="38100" dir="2700000" algn="tl">
                  <a:srgbClr val="000000">
                    <a:alpha val="43137"/>
                  </a:srgbClr>
                </a:outerShdw>
              </a:effectLst>
            </a:rPr>
            <a:t>Expenditures:</a:t>
          </a:r>
        </a:p>
        <a:p>
          <a:pPr lvl="0" algn="l" defTabSz="622300">
            <a:lnSpc>
              <a:spcPct val="9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Organize and fund cultural events</a:t>
          </a:r>
        </a:p>
        <a:p>
          <a:pPr lvl="0" algn="l" defTabSz="622300">
            <a:lnSpc>
              <a:spcPct val="9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Help other non-profits</a:t>
          </a:r>
        </a:p>
        <a:p>
          <a:pPr lvl="0" algn="l" defTabSz="622300">
            <a:lnSpc>
              <a:spcPct val="9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Fund scholarships</a:t>
          </a:r>
        </a:p>
        <a:p>
          <a:pPr lvl="0" algn="l" defTabSz="622300">
            <a:lnSpc>
              <a:spcPct val="9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Donate for good causes</a:t>
          </a:r>
          <a:endParaRPr lang="en-US" sz="1400" kern="1200" dirty="0" smtClean="0">
            <a:effectLst>
              <a:outerShdw blurRad="38100" dist="38100" dir="2700000" algn="tl">
                <a:srgbClr val="000000">
                  <a:alpha val="43137"/>
                </a:srgbClr>
              </a:outerShdw>
            </a:effectLst>
          </a:endParaRPr>
        </a:p>
        <a:p>
          <a:pPr lvl="0" algn="l" defTabSz="622300">
            <a:lnSpc>
              <a:spcPct val="9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Servers, hardware &amp; software</a:t>
          </a:r>
          <a:r>
            <a:rPr lang="en-US" sz="1400" kern="1200" dirty="0" smtClean="0">
              <a:effectLst>
                <a:outerShdw blurRad="38100" dist="38100" dir="2700000" algn="tl">
                  <a:srgbClr val="000000">
                    <a:alpha val="43137"/>
                  </a:srgbClr>
                </a:outerShdw>
              </a:effectLst>
            </a:rPr>
            <a:t> </a:t>
          </a:r>
          <a:r>
            <a:rPr lang="en-US" sz="1400" b="0" kern="1200" dirty="0" smtClean="0">
              <a:effectLst>
                <a:outerShdw blurRad="38100" dist="38100" dir="2700000" algn="tl">
                  <a:srgbClr val="000000">
                    <a:alpha val="43137"/>
                  </a:srgbClr>
                </a:outerShdw>
              </a:effectLst>
              <a:sym typeface="Wingdings"/>
            </a:rPr>
            <a:t>  </a:t>
          </a:r>
          <a:endParaRPr lang="en-US" sz="1400" kern="1200" dirty="0">
            <a:effectLst>
              <a:outerShdw blurRad="38100" dist="38100" dir="2700000" algn="tl">
                <a:srgbClr val="000000">
                  <a:alpha val="43137"/>
                </a:srgbClr>
              </a:outerShdw>
            </a:effectLst>
          </a:endParaRPr>
        </a:p>
      </dsp:txBody>
      <dsp:txXfrm>
        <a:off x="51332" y="51332"/>
        <a:ext cx="3627489" cy="164993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DB7C39-376A-4295-B4FE-B44948EA96C3}">
      <dsp:nvSpPr>
        <dsp:cNvPr id="0" name=""/>
        <dsp:cNvSpPr/>
      </dsp:nvSpPr>
      <dsp:spPr>
        <a:xfrm>
          <a:off x="2463800" y="0"/>
          <a:ext cx="2463799" cy="1498600"/>
        </a:xfrm>
        <a:prstGeom prst="trapezoid">
          <a:avLst>
            <a:gd name="adj" fmla="val 82203"/>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25400" tIns="25400" rIns="25400" bIns="2540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kern="1200" cap="none" normalizeH="0" baseline="0" dirty="0" smtClean="0">
            <a:ln/>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2000" b="0" i="0" u="none" strike="noStrike" kern="1200" cap="none" normalizeH="0" baseline="0" dirty="0" smtClean="0">
            <a:ln/>
            <a:effectLst/>
            <a:latin typeface="Arial" charset="0"/>
            <a:cs typeface="Arial"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en-US" sz="1600" b="0" i="0" u="sng" strike="noStrike" kern="1200" cap="none" normalizeH="0" baseline="0" dirty="0" smtClean="0">
            <a:ln/>
            <a:effectLst>
              <a:outerShdw blurRad="38100" dist="38100" dir="2700000" algn="tl">
                <a:srgbClr val="000000">
                  <a:alpha val="43137"/>
                </a:srgbClr>
              </a:outerShdw>
            </a:effectLst>
            <a:latin typeface="Arial" charset="0"/>
            <a:cs typeface="Arial" charset="0"/>
          </a:endParaRPr>
        </a:p>
        <a:p>
          <a:pPr marL="0" marR="0" lvl="0" indent="0" algn="ctr" defTabSz="914400" rtl="0" eaLnBrk="0" fontAlgn="base" latinLnBrk="0" hangingPunct="0">
            <a:lnSpc>
              <a:spcPct val="70000"/>
            </a:lnSpc>
            <a:spcBef>
              <a:spcPct val="0"/>
            </a:spcBef>
            <a:spcAft>
              <a:spcPct val="0"/>
            </a:spcAft>
            <a:buClrTx/>
            <a:buSzTx/>
            <a:buFontTx/>
            <a:buNone/>
            <a:tabLst/>
          </a:pPr>
          <a:endParaRPr kumimoji="0" lang="en-US" sz="1600" b="0" i="0" u="none" strike="noStrike" kern="1200" cap="none" normalizeH="0" baseline="0" dirty="0" smtClean="0">
            <a:ln/>
            <a:effectLst>
              <a:outerShdw blurRad="38100" dist="38100" dir="2700000" algn="tl">
                <a:srgbClr val="000000">
                  <a:alpha val="43137"/>
                </a:srgbClr>
              </a:outerShdw>
            </a:effectLst>
            <a:latin typeface="Arial" charset="0"/>
            <a:cs typeface="Arial" charset="0"/>
          </a:endParaRPr>
        </a:p>
      </dsp:txBody>
      <dsp:txXfrm>
        <a:off x="2463800" y="0"/>
        <a:ext cx="2463799" cy="1498600"/>
      </dsp:txXfrm>
    </dsp:sp>
    <dsp:sp modelId="{37CBB775-564F-41A5-AEF4-347D3D1216D5}">
      <dsp:nvSpPr>
        <dsp:cNvPr id="0" name=""/>
        <dsp:cNvSpPr/>
      </dsp:nvSpPr>
      <dsp:spPr>
        <a:xfrm>
          <a:off x="1231900" y="1498600"/>
          <a:ext cx="4927599" cy="1498600"/>
        </a:xfrm>
        <a:prstGeom prst="trapezoid">
          <a:avLst>
            <a:gd name="adj" fmla="val 82203"/>
          </a:avLst>
        </a:prstGeom>
        <a:solidFill>
          <a:srgbClr val="0066FF"/>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2550" tIns="82550" rIns="82550" bIns="8255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6500" b="0" i="0" u="none" strike="noStrike" kern="1200" cap="none" normalizeH="0" baseline="0" dirty="0" smtClean="0">
              <a:ln/>
              <a:effectLst/>
              <a:latin typeface="Arial" charset="0"/>
              <a:cs typeface="Arial" charset="0"/>
            </a:rPr>
            <a:t> </a:t>
          </a:r>
        </a:p>
      </dsp:txBody>
      <dsp:txXfrm>
        <a:off x="2094229" y="1498600"/>
        <a:ext cx="3202940" cy="1498600"/>
      </dsp:txXfrm>
    </dsp:sp>
    <dsp:sp modelId="{7B6400C4-5BF7-4EDF-9CA4-170648526ECD}">
      <dsp:nvSpPr>
        <dsp:cNvPr id="0" name=""/>
        <dsp:cNvSpPr/>
      </dsp:nvSpPr>
      <dsp:spPr>
        <a:xfrm>
          <a:off x="0" y="2997200"/>
          <a:ext cx="7391400" cy="1498600"/>
        </a:xfrm>
        <a:prstGeom prst="trapezoid">
          <a:avLst>
            <a:gd name="adj" fmla="val 82203"/>
          </a:avLst>
        </a:prstGeom>
        <a:solidFill>
          <a:schemeClr val="bg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82550" tIns="82550" rIns="82550" bIns="82550" numCol="1" spcCol="1270" anchor="ctr" anchorCtr="0">
          <a:no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6500" b="0" i="0" u="none" strike="noStrike" kern="1200" cap="none" normalizeH="0" baseline="0" dirty="0" smtClean="0">
              <a:ln/>
              <a:effectLst/>
              <a:latin typeface="Arial" charset="0"/>
              <a:cs typeface="Arial" charset="0"/>
            </a:rPr>
            <a:t> </a:t>
          </a:r>
        </a:p>
      </dsp:txBody>
      <dsp:txXfrm>
        <a:off x="1293494" y="2997200"/>
        <a:ext cx="4804410" cy="14986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84DFA-0152-4DEE-BFDE-C4E339457685}">
      <dsp:nvSpPr>
        <dsp:cNvPr id="0" name=""/>
        <dsp:cNvSpPr/>
      </dsp:nvSpPr>
      <dsp:spPr>
        <a:xfrm>
          <a:off x="202831" y="0"/>
          <a:ext cx="1161241" cy="584200"/>
        </a:xfrm>
        <a:prstGeom prst="rightArrow">
          <a:avLst>
            <a:gd name="adj1" fmla="val 70000"/>
            <a:gd name="adj2" fmla="val 5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45720" tIns="11430" rIns="22860" bIns="1143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How</a:t>
          </a:r>
          <a:endParaRPr lang="en-US" sz="1800" kern="1200" dirty="0">
            <a:solidFill>
              <a:schemeClr val="tx1"/>
            </a:solidFill>
          </a:endParaRPr>
        </a:p>
      </dsp:txBody>
      <dsp:txXfrm>
        <a:off x="493141" y="87630"/>
        <a:ext cx="666460" cy="408940"/>
      </dsp:txXfrm>
    </dsp:sp>
    <dsp:sp modelId="{C251A02C-CC9F-440E-A7F8-87EAC47770AC}">
      <dsp:nvSpPr>
        <dsp:cNvPr id="0" name=""/>
        <dsp:cNvSpPr/>
      </dsp:nvSpPr>
      <dsp:spPr>
        <a:xfrm>
          <a:off x="144871" y="127000"/>
          <a:ext cx="334162" cy="334162"/>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A</a:t>
          </a:r>
          <a:endParaRPr lang="en-US" sz="1500" kern="1200" dirty="0"/>
        </a:p>
      </dsp:txBody>
      <dsp:txXfrm>
        <a:off x="193808" y="175937"/>
        <a:ext cx="236288" cy="23628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84DFA-0152-4DEE-BFDE-C4E339457685}">
      <dsp:nvSpPr>
        <dsp:cNvPr id="0" name=""/>
        <dsp:cNvSpPr/>
      </dsp:nvSpPr>
      <dsp:spPr>
        <a:xfrm>
          <a:off x="202831" y="0"/>
          <a:ext cx="1161241" cy="584200"/>
        </a:xfrm>
        <a:prstGeom prst="rightArrow">
          <a:avLst>
            <a:gd name="adj1" fmla="val 70000"/>
            <a:gd name="adj2" fmla="val 5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45720" tIns="11430" rIns="22860" bIns="11430" numCol="1" spcCol="1270" anchor="ctr" anchorCtr="0">
          <a:noAutofit/>
        </a:bodyPr>
        <a:lstStyle/>
        <a:p>
          <a:pPr lvl="0" algn="ctr" defTabSz="800100">
            <a:lnSpc>
              <a:spcPct val="90000"/>
            </a:lnSpc>
            <a:spcBef>
              <a:spcPct val="0"/>
            </a:spcBef>
            <a:spcAft>
              <a:spcPct val="35000"/>
            </a:spcAft>
          </a:pPr>
          <a:r>
            <a:rPr lang="en-US" sz="1800" b="0" kern="1200" dirty="0" smtClean="0">
              <a:solidFill>
                <a:schemeClr val="tx1"/>
              </a:solidFill>
            </a:rPr>
            <a:t>Who</a:t>
          </a:r>
          <a:endParaRPr lang="en-US" sz="1800" b="0" kern="1200" dirty="0">
            <a:solidFill>
              <a:schemeClr val="tx1"/>
            </a:solidFill>
          </a:endParaRPr>
        </a:p>
      </dsp:txBody>
      <dsp:txXfrm>
        <a:off x="493141" y="87630"/>
        <a:ext cx="666460" cy="408940"/>
      </dsp:txXfrm>
    </dsp:sp>
    <dsp:sp modelId="{C251A02C-CC9F-440E-A7F8-87EAC47770AC}">
      <dsp:nvSpPr>
        <dsp:cNvPr id="0" name=""/>
        <dsp:cNvSpPr/>
      </dsp:nvSpPr>
      <dsp:spPr>
        <a:xfrm>
          <a:off x="144871" y="127000"/>
          <a:ext cx="334162" cy="334162"/>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A</a:t>
          </a:r>
          <a:endParaRPr lang="en-US" sz="1500" kern="1200" dirty="0"/>
        </a:p>
      </dsp:txBody>
      <dsp:txXfrm>
        <a:off x="193808" y="175937"/>
        <a:ext cx="236288" cy="23628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584DFA-0152-4DEE-BFDE-C4E339457685}">
      <dsp:nvSpPr>
        <dsp:cNvPr id="0" name=""/>
        <dsp:cNvSpPr/>
      </dsp:nvSpPr>
      <dsp:spPr>
        <a:xfrm>
          <a:off x="233404" y="0"/>
          <a:ext cx="1100096" cy="584200"/>
        </a:xfrm>
        <a:prstGeom prst="rightArrow">
          <a:avLst>
            <a:gd name="adj1" fmla="val 70000"/>
            <a:gd name="adj2" fmla="val 50000"/>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45720" tIns="11430" rIns="22860" bIns="11430" numCol="1" spcCol="1270" anchor="ctr" anchorCtr="0">
          <a:noAutofit/>
        </a:bodyPr>
        <a:lstStyle/>
        <a:p>
          <a:pPr lvl="0" algn="ctr" defTabSz="800100">
            <a:lnSpc>
              <a:spcPct val="90000"/>
            </a:lnSpc>
            <a:spcBef>
              <a:spcPct val="0"/>
            </a:spcBef>
            <a:spcAft>
              <a:spcPct val="35000"/>
            </a:spcAft>
          </a:pPr>
          <a:r>
            <a:rPr lang="en-US" sz="1800" kern="1200" dirty="0" smtClean="0">
              <a:solidFill>
                <a:schemeClr val="tx1"/>
              </a:solidFill>
            </a:rPr>
            <a:t>What</a:t>
          </a:r>
          <a:endParaRPr lang="en-US" sz="1800" kern="1200" dirty="0">
            <a:solidFill>
              <a:schemeClr val="tx1"/>
            </a:solidFill>
          </a:endParaRPr>
        </a:p>
      </dsp:txBody>
      <dsp:txXfrm>
        <a:off x="508428" y="87630"/>
        <a:ext cx="620602" cy="408940"/>
      </dsp:txXfrm>
    </dsp:sp>
    <dsp:sp modelId="{C251A02C-CC9F-440E-A7F8-87EAC47770AC}">
      <dsp:nvSpPr>
        <dsp:cNvPr id="0" name=""/>
        <dsp:cNvSpPr/>
      </dsp:nvSpPr>
      <dsp:spPr>
        <a:xfrm>
          <a:off x="144871" y="127000"/>
          <a:ext cx="334162" cy="334162"/>
        </a:xfrm>
        <a:prstGeom prst="ellipse">
          <a:avLst/>
        </a:prstGeom>
        <a:gradFill rotWithShape="1">
          <a:gsLst>
            <a:gs pos="0">
              <a:schemeClr val="accent3">
                <a:shade val="51000"/>
                <a:satMod val="130000"/>
              </a:schemeClr>
            </a:gs>
            <a:gs pos="80000">
              <a:schemeClr val="accent3">
                <a:shade val="93000"/>
                <a:satMod val="130000"/>
              </a:schemeClr>
            </a:gs>
            <a:gs pos="100000">
              <a:schemeClr val="accent3">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3"/>
        </a:lnRef>
        <a:fillRef idx="3">
          <a:schemeClr val="accent3"/>
        </a:fillRef>
        <a:effectRef idx="3">
          <a:schemeClr val="accent3"/>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smtClean="0"/>
            <a:t>B</a:t>
          </a:r>
          <a:endParaRPr lang="en-US" sz="1500" kern="1200" dirty="0"/>
        </a:p>
      </dsp:txBody>
      <dsp:txXfrm>
        <a:off x="193808" y="175937"/>
        <a:ext cx="236288" cy="23628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0C7E4C-7EB2-4402-951E-260F30F61AAA}">
      <dsp:nvSpPr>
        <dsp:cNvPr id="0" name=""/>
        <dsp:cNvSpPr/>
      </dsp:nvSpPr>
      <dsp:spPr>
        <a:xfrm rot="5400000">
          <a:off x="4584019" y="-2756355"/>
          <a:ext cx="902182" cy="6529984"/>
        </a:xfrm>
        <a:prstGeom prst="round2SameRect">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lightRig rig="chilly" dir="t"/>
        </a:scene3d>
        <a:sp3d extrusionH="1700">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Web Hosting Services – Websites &amp; Blogs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1"/>
            </a:rPr>
            <a:t>Link</a:t>
          </a:r>
          <a:r>
            <a:rPr lang="en-US" sz="1600" kern="1200" dirty="0" smtClean="0">
              <a:solidFill>
                <a:schemeClr val="tx1"/>
              </a:solidFill>
              <a:effectLst>
                <a:outerShdw blurRad="38100" dist="38100" dir="2700000" algn="tl">
                  <a:srgbClr val="000000">
                    <a:alpha val="43137"/>
                  </a:srgbClr>
                </a:outerShdw>
              </a:effectLst>
            </a:rPr>
            <a:t>]</a:t>
          </a:r>
          <a:endParaRPr lang="en-US" sz="1600" kern="1200" dirty="0">
            <a:solidFill>
              <a:schemeClr val="tx1"/>
            </a:solidFill>
            <a:effectLst>
              <a:outerShdw blurRad="38100" dist="38100" dir="2700000" algn="tl">
                <a:srgbClr val="000000">
                  <a:alpha val="43137"/>
                </a:srgbClr>
              </a:outerShdw>
            </a:effectLst>
          </a:endParaRP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HEC Wiki (HECpedia project under development)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2"/>
            </a:rPr>
            <a:t>Link</a:t>
          </a:r>
          <a:r>
            <a:rPr lang="en-US" sz="1600" kern="1200" dirty="0" smtClean="0">
              <a:solidFill>
                <a:schemeClr val="tx1"/>
              </a:solidFill>
              <a:effectLst>
                <a:outerShdw blurRad="38100" dist="38100" dir="2700000" algn="tl">
                  <a:srgbClr val="000000">
                    <a:alpha val="43137"/>
                  </a:srgbClr>
                </a:outerShdw>
              </a:effectLst>
            </a:rPr>
            <a:t>]</a:t>
          </a:r>
        </a:p>
      </dsp:txBody>
      <dsp:txXfrm rot="-5400000">
        <a:off x="1770119" y="101586"/>
        <a:ext cx="6485943" cy="814100"/>
      </dsp:txXfrm>
    </dsp:sp>
    <dsp:sp modelId="{D6B35918-E39C-412F-AC09-359CF07D5BCF}">
      <dsp:nvSpPr>
        <dsp:cNvPr id="0" name=""/>
        <dsp:cNvSpPr/>
      </dsp:nvSpPr>
      <dsp:spPr>
        <a:xfrm>
          <a:off x="742" y="2661"/>
          <a:ext cx="1769375" cy="1011949"/>
        </a:xfrm>
        <a:prstGeom prst="roundRect">
          <a:avLst/>
        </a:prstGeom>
        <a:solidFill>
          <a:schemeClr val="bg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US" sz="2100" kern="1200" dirty="0" smtClean="0">
              <a:effectLst>
                <a:outerShdw blurRad="38100" dist="38100" dir="2700000" algn="tl">
                  <a:srgbClr val="000000">
                    <a:alpha val="43137"/>
                  </a:srgbClr>
                </a:outerShdw>
              </a:effectLst>
            </a:rPr>
            <a:t>Services</a:t>
          </a:r>
          <a:endParaRPr lang="en-US" sz="2100" kern="1200" dirty="0">
            <a:effectLst>
              <a:outerShdw blurRad="38100" dist="38100" dir="2700000" algn="tl">
                <a:srgbClr val="000000">
                  <a:alpha val="43137"/>
                </a:srgbClr>
              </a:outerShdw>
            </a:effectLst>
          </a:endParaRPr>
        </a:p>
      </dsp:txBody>
      <dsp:txXfrm>
        <a:off x="50141" y="52060"/>
        <a:ext cx="1670577" cy="913151"/>
      </dsp:txXfrm>
    </dsp:sp>
    <dsp:sp modelId="{92A46E33-FFFB-424F-8969-3B2B0C1850EE}">
      <dsp:nvSpPr>
        <dsp:cNvPr id="0" name=""/>
        <dsp:cNvSpPr/>
      </dsp:nvSpPr>
      <dsp:spPr>
        <a:xfrm rot="5400000">
          <a:off x="4385821" y="-1435842"/>
          <a:ext cx="1305036" cy="6533435"/>
        </a:xfrm>
        <a:prstGeom prst="round2SameRect">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lightRig rig="chilly" dir="t"/>
        </a:scene3d>
        <a:sp3d extrusionH="1700">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Action List</a:t>
          </a:r>
          <a:endParaRPr lang="en-US" sz="1600" kern="1200" dirty="0">
            <a:solidFill>
              <a:schemeClr val="tx1"/>
            </a:solidFill>
            <a:effectLst>
              <a:outerShdw blurRad="38100" dist="38100" dir="2700000" algn="tl">
                <a:srgbClr val="000000">
                  <a:alpha val="43137"/>
                </a:srgbClr>
              </a:outerShdw>
            </a:effectLst>
          </a:endParaRP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Hellenic Professors &amp; PhDs Forum</a:t>
          </a: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Others totaling  184,683 Subscribers (as of November 2013)</a:t>
          </a:r>
        </a:p>
      </dsp:txBody>
      <dsp:txXfrm rot="-5400000">
        <a:off x="1771622" y="1242064"/>
        <a:ext cx="6469728" cy="1177622"/>
      </dsp:txXfrm>
    </dsp:sp>
    <dsp:sp modelId="{171B0C5F-7D96-401E-90D0-73361A479522}">
      <dsp:nvSpPr>
        <dsp:cNvPr id="0" name=""/>
        <dsp:cNvSpPr/>
      </dsp:nvSpPr>
      <dsp:spPr>
        <a:xfrm>
          <a:off x="742" y="1122553"/>
          <a:ext cx="1770879" cy="1416643"/>
        </a:xfrm>
        <a:prstGeom prst="roundRect">
          <a:avLst/>
        </a:prstGeom>
        <a:solidFill>
          <a:schemeClr val="bg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US" sz="2100" kern="1200" dirty="0" smtClean="0">
              <a:effectLst>
                <a:outerShdw blurRad="38100" dist="38100" dir="2700000" algn="tl">
                  <a:srgbClr val="000000">
                    <a:alpha val="43137"/>
                  </a:srgbClr>
                </a:outerShdw>
              </a:effectLst>
            </a:rPr>
            <a:t>Discussion Forums </a:t>
          </a:r>
          <a:br>
            <a:rPr lang="en-US" sz="2100" kern="1200" dirty="0" smtClean="0">
              <a:effectLst>
                <a:outerShdw blurRad="38100" dist="38100" dir="2700000" algn="tl">
                  <a:srgbClr val="000000">
                    <a:alpha val="43137"/>
                  </a:srgbClr>
                </a:outerShdw>
              </a:effectLst>
            </a:rPr>
          </a:br>
          <a:r>
            <a:rPr lang="en-US" sz="2100" kern="1200" dirty="0" smtClean="0">
              <a:effectLst>
                <a:outerShdw blurRad="38100" dist="38100" dir="2700000" algn="tl">
                  <a:srgbClr val="000000">
                    <a:alpha val="43137"/>
                  </a:srgbClr>
                </a:outerShdw>
              </a:effectLst>
            </a:rPr>
            <a:t>&amp;</a:t>
          </a:r>
          <a:br>
            <a:rPr lang="en-US" sz="2100" kern="1200" dirty="0" smtClean="0">
              <a:effectLst>
                <a:outerShdw blurRad="38100" dist="38100" dir="2700000" algn="tl">
                  <a:srgbClr val="000000">
                    <a:alpha val="43137"/>
                  </a:srgbClr>
                </a:outerShdw>
              </a:effectLst>
            </a:rPr>
          </a:br>
          <a:r>
            <a:rPr lang="en-US" sz="2100" kern="1200" dirty="0" smtClean="0">
              <a:effectLst>
                <a:outerShdw blurRad="38100" dist="38100" dir="2700000" algn="tl">
                  <a:srgbClr val="000000">
                    <a:alpha val="43137"/>
                  </a:srgbClr>
                </a:outerShdw>
              </a:effectLst>
            </a:rPr>
            <a:t>Mailing Lists</a:t>
          </a:r>
          <a:endParaRPr lang="en-US" sz="2100" kern="1200" dirty="0">
            <a:effectLst>
              <a:outerShdw blurRad="38100" dist="38100" dir="2700000" algn="tl">
                <a:srgbClr val="000000">
                  <a:alpha val="43137"/>
                </a:srgbClr>
              </a:outerShdw>
            </a:effectLst>
          </a:endParaRPr>
        </a:p>
      </dsp:txBody>
      <dsp:txXfrm>
        <a:off x="69897" y="1191708"/>
        <a:ext cx="1632569" cy="1278333"/>
      </dsp:txXfrm>
    </dsp:sp>
    <dsp:sp modelId="{2790385A-947F-4ADB-A0F7-DA46F4CDD2C0}">
      <dsp:nvSpPr>
        <dsp:cNvPr id="0" name=""/>
        <dsp:cNvSpPr/>
      </dsp:nvSpPr>
      <dsp:spPr>
        <a:xfrm rot="5400000">
          <a:off x="3824026" y="609999"/>
          <a:ext cx="2425484" cy="6529876"/>
        </a:xfrm>
        <a:prstGeom prst="round2SameRect">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lightRig rig="chilly" dir="t"/>
        </a:scene3d>
        <a:sp3d extrusionH="1700">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60960" tIns="30480" rIns="60960" bIns="30480" numCol="1" spcCol="1270" anchor="ctr" anchorCtr="0">
          <a:noAutofit/>
        </a:bodyPr>
        <a:lstStyle/>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Registry database of our projects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3"/>
            </a:rPr>
            <a:t>Link</a:t>
          </a:r>
          <a:r>
            <a:rPr lang="en-US" sz="1600" kern="1200" dirty="0" smtClean="0">
              <a:solidFill>
                <a:schemeClr val="tx1"/>
              </a:solidFill>
              <a:effectLst>
                <a:outerShdw blurRad="38100" dist="38100" dir="2700000" algn="tl">
                  <a:srgbClr val="000000">
                    <a:alpha val="43137"/>
                  </a:srgbClr>
                </a:outerShdw>
              </a:effectLst>
            </a:rPr>
            <a:t>]</a:t>
          </a:r>
          <a:endParaRPr lang="en-US" sz="1600" kern="1200" dirty="0">
            <a:solidFill>
              <a:schemeClr val="tx1"/>
            </a:solidFill>
            <a:effectLst>
              <a:outerShdw blurRad="38100" dist="38100" dir="2700000" algn="tl">
                <a:srgbClr val="000000">
                  <a:alpha val="43137"/>
                </a:srgbClr>
              </a:outerShdw>
            </a:effectLst>
          </a:endParaRP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WWII War Reparations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4"/>
            </a:rPr>
            <a:t>Link</a:t>
          </a:r>
          <a:r>
            <a:rPr lang="en-US" sz="1600" kern="1200" dirty="0" smtClean="0">
              <a:solidFill>
                <a:schemeClr val="tx1"/>
              </a:solidFill>
              <a:effectLst>
                <a:outerShdw blurRad="38100" dist="38100" dir="2700000" algn="tl">
                  <a:srgbClr val="000000">
                    <a:alpha val="43137"/>
                  </a:srgbClr>
                </a:outerShdw>
              </a:effectLst>
            </a:rPr>
            <a:t>]</a:t>
          </a: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Parthenon Marbles Awareness Campaign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5"/>
            </a:rPr>
            <a:t>Link</a:t>
          </a:r>
          <a:r>
            <a:rPr lang="en-US" sz="1600" kern="1200" dirty="0" smtClean="0">
              <a:solidFill>
                <a:schemeClr val="tx1"/>
              </a:solidFill>
              <a:effectLst>
                <a:outerShdw blurRad="38100" dist="38100" dir="2700000" algn="tl">
                  <a:srgbClr val="000000">
                    <a:alpha val="43137"/>
                  </a:srgbClr>
                </a:outerShdw>
              </a:effectLst>
            </a:rPr>
            <a:t>]</a:t>
          </a: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HEC Scholars Blog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6"/>
            </a:rPr>
            <a:t>Link</a:t>
          </a:r>
          <a:r>
            <a:rPr lang="en-US" sz="1600" kern="1200" dirty="0" smtClean="0">
              <a:solidFill>
                <a:schemeClr val="tx1"/>
              </a:solidFill>
              <a:effectLst>
                <a:outerShdw blurRad="38100" dist="38100" dir="2700000" algn="tl">
                  <a:srgbClr val="000000">
                    <a:alpha val="43137"/>
                  </a:srgbClr>
                </a:outerShdw>
              </a:effectLst>
            </a:rPr>
            <a:t>]</a:t>
          </a: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PanHellenic Cultural Event in Thrace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7"/>
            </a:rPr>
            <a:t>Link</a:t>
          </a:r>
          <a:r>
            <a:rPr lang="en-US" sz="1600" kern="1200" dirty="0" smtClean="0">
              <a:solidFill>
                <a:schemeClr val="tx1"/>
              </a:solidFill>
              <a:effectLst>
                <a:outerShdw blurRad="38100" dist="38100" dir="2700000" algn="tl">
                  <a:srgbClr val="000000">
                    <a:alpha val="43137"/>
                  </a:srgbClr>
                </a:outerShdw>
              </a:effectLst>
            </a:rPr>
            <a:t>]</a:t>
          </a: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Macedonia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8"/>
            </a:rPr>
            <a:t>Link</a:t>
          </a:r>
          <a:r>
            <a:rPr lang="en-US" sz="1600" kern="1200" dirty="0" smtClean="0">
              <a:solidFill>
                <a:schemeClr val="tx1"/>
              </a:solidFill>
              <a:effectLst>
                <a:outerShdw blurRad="38100" dist="38100" dir="2700000" algn="tl">
                  <a:srgbClr val="000000">
                    <a:alpha val="43137"/>
                  </a:srgbClr>
                </a:outerShdw>
              </a:effectLst>
            </a:rPr>
            <a:t>]</a:t>
          </a: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Blue Skies - Think-tank of Hellenic Minds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9"/>
            </a:rPr>
            <a:t>Link</a:t>
          </a:r>
          <a:r>
            <a:rPr lang="en-US" sz="1600" kern="1200" dirty="0" smtClean="0">
              <a:solidFill>
                <a:schemeClr val="tx1"/>
              </a:solidFill>
              <a:effectLst>
                <a:outerShdw blurRad="38100" dist="38100" dir="2700000" algn="tl">
                  <a:srgbClr val="000000">
                    <a:alpha val="43137"/>
                  </a:srgbClr>
                </a:outerShdw>
              </a:effectLst>
            </a:rPr>
            <a:t>] </a:t>
          </a:r>
        </a:p>
        <a:p>
          <a:pPr marL="171450" lvl="1" indent="-171450" algn="l" defTabSz="711200">
            <a:lnSpc>
              <a:spcPct val="90000"/>
            </a:lnSpc>
            <a:spcBef>
              <a:spcPct val="0"/>
            </a:spcBef>
            <a:spcAft>
              <a:spcPct val="15000"/>
            </a:spcAft>
            <a:buChar char="••"/>
          </a:pPr>
          <a:r>
            <a:rPr lang="en-US" sz="1600" kern="1200" dirty="0" smtClean="0">
              <a:solidFill>
                <a:schemeClr val="tx1"/>
              </a:solidFill>
              <a:effectLst>
                <a:outerShdw blurRad="38100" dist="38100" dir="2700000" algn="tl">
                  <a:srgbClr val="000000">
                    <a:alpha val="43137"/>
                  </a:srgbClr>
                </a:outerShdw>
              </a:effectLst>
            </a:rPr>
            <a:t>Classic Olympics – The revival of Classic Olympics in Olympia [</a:t>
          </a:r>
          <a:r>
            <a:rPr lang="en-US" sz="1600" kern="1200" dirty="0" smtClean="0">
              <a:solidFill>
                <a:schemeClr val="tx1"/>
              </a:solidFill>
              <a:effectLst>
                <a:outerShdw blurRad="38100" dist="38100" dir="2700000" algn="tl">
                  <a:srgbClr val="000000">
                    <a:alpha val="43137"/>
                  </a:srgbClr>
                </a:outerShdw>
              </a:effectLst>
              <a:hlinkClick xmlns:r="http://schemas.openxmlformats.org/officeDocument/2006/relationships" r:id="rId10"/>
            </a:rPr>
            <a:t>Link</a:t>
          </a:r>
          <a:r>
            <a:rPr lang="en-US" sz="1600" kern="1200" dirty="0" smtClean="0">
              <a:solidFill>
                <a:schemeClr val="tx1"/>
              </a:solidFill>
              <a:effectLst>
                <a:outerShdw blurRad="38100" dist="38100" dir="2700000" algn="tl">
                  <a:srgbClr val="000000">
                    <a:alpha val="43137"/>
                  </a:srgbClr>
                </a:outerShdw>
              </a:effectLst>
            </a:rPr>
            <a:t>]</a:t>
          </a:r>
        </a:p>
      </dsp:txBody>
      <dsp:txXfrm rot="-5400000">
        <a:off x="1771830" y="2780597"/>
        <a:ext cx="6411474" cy="2188680"/>
      </dsp:txXfrm>
    </dsp:sp>
    <dsp:sp modelId="{91E9F331-8A0A-47F0-90ED-50CDBDFFCAE9}">
      <dsp:nvSpPr>
        <dsp:cNvPr id="0" name=""/>
        <dsp:cNvSpPr/>
      </dsp:nvSpPr>
      <dsp:spPr>
        <a:xfrm>
          <a:off x="742" y="2647137"/>
          <a:ext cx="1771087" cy="2455600"/>
        </a:xfrm>
        <a:prstGeom prst="roundRect">
          <a:avLst/>
        </a:prstGeom>
        <a:solidFill>
          <a:schemeClr val="bg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80010" tIns="40005" rIns="80010" bIns="40005" numCol="1" spcCol="1270" anchor="ctr" anchorCtr="0">
          <a:noAutofit/>
        </a:bodyPr>
        <a:lstStyle/>
        <a:p>
          <a:pPr lvl="0" algn="ctr" defTabSz="933450">
            <a:lnSpc>
              <a:spcPct val="90000"/>
            </a:lnSpc>
            <a:spcBef>
              <a:spcPct val="0"/>
            </a:spcBef>
            <a:spcAft>
              <a:spcPct val="35000"/>
            </a:spcAft>
          </a:pPr>
          <a:r>
            <a:rPr lang="en-US" sz="2100" kern="1200" dirty="0" smtClean="0">
              <a:effectLst>
                <a:outerShdw blurRad="38100" dist="38100" dir="2700000" algn="tl">
                  <a:srgbClr val="000000">
                    <a:alpha val="43137"/>
                  </a:srgbClr>
                </a:outerShdw>
              </a:effectLst>
            </a:rPr>
            <a:t>Hellenic</a:t>
          </a:r>
        </a:p>
        <a:p>
          <a:pPr lvl="0" algn="ctr" defTabSz="933450">
            <a:lnSpc>
              <a:spcPct val="90000"/>
            </a:lnSpc>
            <a:spcBef>
              <a:spcPct val="0"/>
            </a:spcBef>
            <a:spcAft>
              <a:spcPct val="35000"/>
            </a:spcAft>
          </a:pPr>
          <a:r>
            <a:rPr lang="en-US" sz="2100" kern="1200" dirty="0" smtClean="0">
              <a:effectLst>
                <a:outerShdw blurRad="38100" dist="38100" dir="2700000" algn="tl">
                  <a:srgbClr val="000000">
                    <a:alpha val="43137"/>
                  </a:srgbClr>
                </a:outerShdw>
              </a:effectLst>
            </a:rPr>
            <a:t>Projects</a:t>
          </a:r>
          <a:endParaRPr lang="en-US" sz="2100" kern="1200" dirty="0">
            <a:effectLst>
              <a:outerShdw blurRad="38100" dist="38100" dir="2700000" algn="tl">
                <a:srgbClr val="000000">
                  <a:alpha val="43137"/>
                </a:srgbClr>
              </a:outerShdw>
            </a:effectLst>
          </a:endParaRPr>
        </a:p>
      </dsp:txBody>
      <dsp:txXfrm>
        <a:off x="87199" y="2733594"/>
        <a:ext cx="1598173" cy="228268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543516-B7FA-46D9-AA7C-957924D23E1C}">
      <dsp:nvSpPr>
        <dsp:cNvPr id="0" name=""/>
        <dsp:cNvSpPr/>
      </dsp:nvSpPr>
      <dsp:spPr>
        <a:xfrm rot="16200000">
          <a:off x="889000" y="-889000"/>
          <a:ext cx="2489200" cy="4267200"/>
        </a:xfrm>
        <a:prstGeom prst="round1Rect">
          <a:avLst/>
        </a:prstGeom>
        <a:solidFill>
          <a:schemeClr val="bg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l" defTabSz="755650">
            <a:lnSpc>
              <a:spcPct val="90000"/>
            </a:lnSpc>
            <a:spcBef>
              <a:spcPct val="0"/>
            </a:spcBef>
            <a:spcAft>
              <a:spcPct val="35000"/>
            </a:spcAft>
          </a:pPr>
          <a:r>
            <a:rPr lang="en-US" sz="1700" kern="1200" dirty="0" smtClean="0">
              <a:effectLst>
                <a:outerShdw blurRad="38100" dist="38100" dir="2700000" algn="tl">
                  <a:srgbClr val="000000">
                    <a:alpha val="43137"/>
                  </a:srgbClr>
                </a:outerShdw>
              </a:effectLst>
              <a:sym typeface="Wingdings"/>
            </a:rPr>
            <a:t>  </a:t>
          </a:r>
          <a:r>
            <a:rPr lang="en-US" sz="1700" kern="1200" dirty="0" smtClean="0">
              <a:effectLst>
                <a:outerShdw blurRad="38100" dist="38100" dir="2700000" algn="tl">
                  <a:srgbClr val="000000">
                    <a:alpha val="43137"/>
                  </a:srgbClr>
                </a:outerShdw>
              </a:effectLst>
            </a:rPr>
            <a:t>The purpose of the Center is to organize, house and distribute historically, and academically, accurate information regarding all aspects of the Hellenic (Greek) civilization, past, modern, and future, worldwide through the Internet </a:t>
          </a:r>
          <a:endParaRPr lang="en-US" sz="1700" kern="1200" dirty="0">
            <a:effectLst>
              <a:outerShdw blurRad="38100" dist="38100" dir="2700000" algn="tl">
                <a:srgbClr val="000000">
                  <a:alpha val="43137"/>
                </a:srgbClr>
              </a:outerShdw>
            </a:effectLst>
          </a:endParaRPr>
        </a:p>
      </dsp:txBody>
      <dsp:txXfrm rot="5400000">
        <a:off x="-1" y="1"/>
        <a:ext cx="4267200" cy="1866900"/>
      </dsp:txXfrm>
    </dsp:sp>
    <dsp:sp modelId="{0005185F-CBC4-43D7-9FA7-82F45CE9430A}">
      <dsp:nvSpPr>
        <dsp:cNvPr id="0" name=""/>
        <dsp:cNvSpPr/>
      </dsp:nvSpPr>
      <dsp:spPr>
        <a:xfrm>
          <a:off x="4267200" y="0"/>
          <a:ext cx="4267200" cy="2489200"/>
        </a:xfrm>
        <a:prstGeom prst="round1Rect">
          <a:avLst/>
        </a:prstGeom>
        <a:solidFill>
          <a:schemeClr val="bg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l" defTabSz="755650">
            <a:lnSpc>
              <a:spcPct val="90000"/>
            </a:lnSpc>
            <a:spcBef>
              <a:spcPct val="0"/>
            </a:spcBef>
            <a:spcAft>
              <a:spcPct val="35000"/>
            </a:spcAft>
          </a:pPr>
          <a:r>
            <a:rPr lang="en-US" sz="1700" kern="1200" dirty="0" smtClean="0">
              <a:effectLst>
                <a:outerShdw blurRad="38100" dist="38100" dir="2700000" algn="tl">
                  <a:srgbClr val="000000">
                    <a:alpha val="43137"/>
                  </a:srgbClr>
                </a:outerShdw>
              </a:effectLst>
              <a:sym typeface="Wingdings"/>
            </a:rPr>
            <a:t> </a:t>
          </a:r>
          <a:r>
            <a:rPr lang="en-US" sz="1700" kern="1200" dirty="0" smtClean="0">
              <a:effectLst>
                <a:outerShdw blurRad="38100" dist="38100" dir="2700000" algn="tl">
                  <a:srgbClr val="000000">
                    <a:alpha val="43137"/>
                  </a:srgbClr>
                </a:outerShdw>
              </a:effectLst>
            </a:rPr>
            <a:t>The Center's purpose expands to provide Internet hosting services to other non-profit organizations and participate in various projects related to Hellenism</a:t>
          </a:r>
          <a:endParaRPr lang="en-US" sz="1700" kern="1200" dirty="0">
            <a:effectLst>
              <a:outerShdw blurRad="38100" dist="38100" dir="2700000" algn="tl">
                <a:srgbClr val="000000">
                  <a:alpha val="43137"/>
                </a:srgbClr>
              </a:outerShdw>
            </a:effectLst>
          </a:endParaRPr>
        </a:p>
      </dsp:txBody>
      <dsp:txXfrm>
        <a:off x="4267200" y="0"/>
        <a:ext cx="4267200" cy="1866900"/>
      </dsp:txXfrm>
    </dsp:sp>
    <dsp:sp modelId="{C24A493C-1BC7-48D9-9DFB-81409158E994}">
      <dsp:nvSpPr>
        <dsp:cNvPr id="0" name=""/>
        <dsp:cNvSpPr/>
      </dsp:nvSpPr>
      <dsp:spPr>
        <a:xfrm rot="10800000">
          <a:off x="0" y="2489200"/>
          <a:ext cx="4267200" cy="2489200"/>
        </a:xfrm>
        <a:prstGeom prst="round1Rect">
          <a:avLst/>
        </a:prstGeom>
        <a:solidFill>
          <a:schemeClr val="bg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l" defTabSz="755650">
            <a:lnSpc>
              <a:spcPct val="90000"/>
            </a:lnSpc>
            <a:spcBef>
              <a:spcPct val="0"/>
            </a:spcBef>
            <a:spcAft>
              <a:spcPct val="35000"/>
            </a:spcAft>
          </a:pPr>
          <a:r>
            <a:rPr lang="en-US" sz="1700" kern="1200" dirty="0" smtClean="0">
              <a:effectLst>
                <a:outerShdw blurRad="38100" dist="38100" dir="2700000" algn="tl">
                  <a:srgbClr val="000000">
                    <a:alpha val="43137"/>
                  </a:srgbClr>
                </a:outerShdw>
              </a:effectLst>
              <a:sym typeface="Wingdings"/>
            </a:rPr>
            <a:t>  HEC (t</a:t>
          </a:r>
          <a:r>
            <a:rPr lang="en-US" sz="1700" kern="1200" dirty="0" smtClean="0">
              <a:effectLst>
                <a:outerShdw blurRad="38100" dist="38100" dir="2700000" algn="tl">
                  <a:srgbClr val="000000">
                    <a:alpha val="43137"/>
                  </a:srgbClr>
                </a:outerShdw>
              </a:effectLst>
            </a:rPr>
            <a:t>he Center) is a non-profit organization based in the USA</a:t>
          </a:r>
        </a:p>
        <a:p>
          <a:pPr lvl="0" algn="l" defTabSz="755650">
            <a:lnSpc>
              <a:spcPct val="90000"/>
            </a:lnSpc>
            <a:spcBef>
              <a:spcPct val="0"/>
            </a:spcBef>
            <a:spcAft>
              <a:spcPct val="35000"/>
            </a:spcAft>
          </a:pPr>
          <a:r>
            <a:rPr lang="en-US" sz="1700" kern="1200" dirty="0" smtClean="0">
              <a:effectLst>
                <a:outerShdw blurRad="38100" dist="38100" dir="2700000" algn="tl">
                  <a:srgbClr val="000000">
                    <a:alpha val="43137"/>
                  </a:srgbClr>
                </a:outerShdw>
              </a:effectLst>
            </a:rPr>
            <a:t> </a:t>
          </a:r>
          <a:r>
            <a:rPr lang="en-US" sz="1700" kern="1200" smtClean="0">
              <a:effectLst>
                <a:outerShdw blurRad="38100" dist="38100" dir="2700000" algn="tl">
                  <a:srgbClr val="000000">
                    <a:alpha val="43137"/>
                  </a:srgbClr>
                </a:outerShdw>
              </a:effectLst>
              <a:sym typeface="Wingdings"/>
            </a:rPr>
            <a:t> HEC </a:t>
          </a:r>
          <a:r>
            <a:rPr lang="en-US" sz="1700" kern="1200" smtClean="0">
              <a:effectLst>
                <a:outerShdw blurRad="38100" dist="38100" dir="2700000" algn="tl">
                  <a:srgbClr val="000000">
                    <a:alpha val="43137"/>
                  </a:srgbClr>
                </a:outerShdw>
              </a:effectLst>
            </a:rPr>
            <a:t>is </a:t>
          </a:r>
          <a:r>
            <a:rPr lang="en-US" sz="1700" kern="1200" dirty="0" smtClean="0">
              <a:effectLst>
                <a:outerShdw blurRad="38100" dist="38100" dir="2700000" algn="tl">
                  <a:srgbClr val="000000">
                    <a:alpha val="43137"/>
                  </a:srgbClr>
                </a:outerShdw>
              </a:effectLst>
            </a:rPr>
            <a:t>a nonpartisan organization, without any preference, or affiliation to any given politically aligned ideology or political party</a:t>
          </a:r>
          <a:endParaRPr lang="en-US" sz="1700" kern="1200" dirty="0">
            <a:effectLst>
              <a:outerShdw blurRad="38100" dist="38100" dir="2700000" algn="tl">
                <a:srgbClr val="000000">
                  <a:alpha val="43137"/>
                </a:srgbClr>
              </a:outerShdw>
            </a:effectLst>
          </a:endParaRPr>
        </a:p>
      </dsp:txBody>
      <dsp:txXfrm rot="10800000">
        <a:off x="0" y="3111499"/>
        <a:ext cx="4267200" cy="1866900"/>
      </dsp:txXfrm>
    </dsp:sp>
    <dsp:sp modelId="{CBF2219D-3731-4F21-BDC8-E1FFE1D7066E}">
      <dsp:nvSpPr>
        <dsp:cNvPr id="0" name=""/>
        <dsp:cNvSpPr/>
      </dsp:nvSpPr>
      <dsp:spPr>
        <a:xfrm rot="5400000">
          <a:off x="5156199" y="1600200"/>
          <a:ext cx="2489200" cy="4267200"/>
        </a:xfrm>
        <a:prstGeom prst="round1Rect">
          <a:avLst/>
        </a:prstGeom>
        <a:solidFill>
          <a:schemeClr val="bg1">
            <a:lumMod val="60000"/>
            <a:lumOff val="40000"/>
          </a:schemeClr>
        </a:solidFill>
        <a:ln>
          <a:noFill/>
        </a:ln>
        <a:effectLst/>
        <a:scene3d>
          <a:camera prst="orthographicFront"/>
          <a:lightRig rig="chilly" dir="t"/>
        </a:scene3d>
        <a:sp3d prstMaterial="translucentPowder">
          <a:bevelT w="127000" h="25400" prst="softRound"/>
        </a:sp3d>
      </dsp:spPr>
      <dsp:style>
        <a:lnRef idx="0">
          <a:scrgbClr r="0" g="0" b="0"/>
        </a:lnRef>
        <a:fillRef idx="1">
          <a:scrgbClr r="0" g="0" b="0"/>
        </a:fillRef>
        <a:effectRef idx="0">
          <a:scrgbClr r="0" g="0" b="0"/>
        </a:effectRef>
        <a:fontRef idx="minor">
          <a:schemeClr val="lt1"/>
        </a:fontRef>
      </dsp:style>
      <dsp:txBody>
        <a:bodyPr spcFirstLastPara="0" vert="horz" wrap="square" lIns="120904" tIns="120904" rIns="120904" bIns="120904" numCol="1" spcCol="1270" anchor="ctr" anchorCtr="0">
          <a:noAutofit/>
        </a:bodyPr>
        <a:lstStyle/>
        <a:p>
          <a:pPr lvl="0" algn="l" defTabSz="755650">
            <a:lnSpc>
              <a:spcPct val="90000"/>
            </a:lnSpc>
            <a:spcBef>
              <a:spcPct val="0"/>
            </a:spcBef>
            <a:spcAft>
              <a:spcPct val="35000"/>
            </a:spcAft>
          </a:pPr>
          <a:r>
            <a:rPr lang="en-US" sz="1700" kern="1200" dirty="0" smtClean="0">
              <a:effectLst>
                <a:outerShdw blurRad="38100" dist="38100" dir="2700000" algn="tl">
                  <a:srgbClr val="000000">
                    <a:alpha val="43137"/>
                  </a:srgbClr>
                </a:outerShdw>
              </a:effectLst>
              <a:sym typeface="Wingdings"/>
            </a:rPr>
            <a:t>  </a:t>
          </a:r>
          <a:r>
            <a:rPr lang="en-US" sz="1700" kern="1200" dirty="0" smtClean="0">
              <a:effectLst>
                <a:outerShdw blurRad="38100" dist="38100" dir="2700000" algn="tl">
                  <a:srgbClr val="000000">
                    <a:alpha val="43137"/>
                  </a:srgbClr>
                </a:outerShdw>
              </a:effectLst>
            </a:rPr>
            <a:t>The Center is governed by its Bylaws</a:t>
          </a:r>
        </a:p>
        <a:p>
          <a:pPr lvl="0" algn="l" defTabSz="755650">
            <a:lnSpc>
              <a:spcPct val="90000"/>
            </a:lnSpc>
            <a:spcBef>
              <a:spcPct val="0"/>
            </a:spcBef>
            <a:spcAft>
              <a:spcPct val="35000"/>
            </a:spcAft>
          </a:pPr>
          <a:r>
            <a:rPr lang="en-US" sz="1700" kern="1200" dirty="0" smtClean="0">
              <a:effectLst>
                <a:outerShdw blurRad="38100" dist="38100" dir="2700000" algn="tl">
                  <a:srgbClr val="000000">
                    <a:alpha val="43137"/>
                  </a:srgbClr>
                </a:outerShdw>
              </a:effectLst>
              <a:sym typeface="Wingdings"/>
            </a:rPr>
            <a:t>  </a:t>
          </a:r>
          <a:r>
            <a:rPr lang="en-US" sz="1700" kern="1200" dirty="0" smtClean="0">
              <a:effectLst>
                <a:outerShdw blurRad="38100" dist="38100" dir="2700000" algn="tl">
                  <a:srgbClr val="000000">
                    <a:alpha val="43137"/>
                  </a:srgbClr>
                </a:outerShdw>
              </a:effectLst>
            </a:rPr>
            <a:t>All Center’s volunteers and officers are working on a strictly voluntary basis and without any monetary compensation for their efforts</a:t>
          </a:r>
          <a:endParaRPr lang="en-US" sz="1700" kern="1200" dirty="0">
            <a:effectLst>
              <a:outerShdw blurRad="38100" dist="38100" dir="2700000" algn="tl">
                <a:srgbClr val="000000">
                  <a:alpha val="43137"/>
                </a:srgbClr>
              </a:outerShdw>
            </a:effectLst>
          </a:endParaRPr>
        </a:p>
      </dsp:txBody>
      <dsp:txXfrm rot="-5400000">
        <a:off x="4267200" y="3111500"/>
        <a:ext cx="4267200" cy="1866900"/>
      </dsp:txXfrm>
    </dsp:sp>
    <dsp:sp modelId="{F059D7F9-FFED-4DF9-91EA-9F6AF616B69A}">
      <dsp:nvSpPr>
        <dsp:cNvPr id="0" name=""/>
        <dsp:cNvSpPr/>
      </dsp:nvSpPr>
      <dsp:spPr>
        <a:xfrm>
          <a:off x="2987040" y="2082800"/>
          <a:ext cx="2560320" cy="812798"/>
        </a:xfrm>
        <a:prstGeom prst="roundRect">
          <a:avLst/>
        </a:prstGeom>
        <a:solidFill>
          <a:srgbClr val="336699"/>
        </a:solidFill>
        <a:ln>
          <a:noFill/>
        </a:ln>
        <a:effectLst>
          <a:outerShdw blurRad="40000" dist="23000" dir="5400000" rotWithShape="0">
            <a:srgbClr val="000000">
              <a:alpha val="35000"/>
            </a:srgbClr>
          </a:outerShdw>
        </a:effectLst>
        <a:scene3d>
          <a:camera prst="orthographicFront"/>
          <a:lightRig rig="chilly" dir="t"/>
        </a:scene3d>
        <a:sp3d z="12700" extrusionH="1700">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b="1" kern="1200" dirty="0" smtClean="0">
              <a:solidFill>
                <a:schemeClr val="tx1"/>
              </a:solidFill>
              <a:effectLst>
                <a:outerShdw blurRad="38100" dist="38100" dir="2700000" algn="tl">
                  <a:srgbClr val="000000">
                    <a:alpha val="43137"/>
                  </a:srgbClr>
                </a:outerShdw>
              </a:effectLst>
            </a:rPr>
            <a:t>Hellenic Electronic Center</a:t>
          </a:r>
          <a:br>
            <a:rPr lang="en-US" sz="1100" b="1" kern="1200" dirty="0" smtClean="0">
              <a:solidFill>
                <a:schemeClr val="tx1"/>
              </a:solidFill>
              <a:effectLst>
                <a:outerShdw blurRad="38100" dist="38100" dir="2700000" algn="tl">
                  <a:srgbClr val="000000">
                    <a:alpha val="43137"/>
                  </a:srgbClr>
                </a:outerShdw>
              </a:effectLst>
            </a:rPr>
          </a:br>
          <a:endParaRPr lang="en-US" sz="1100" b="1" kern="1200" dirty="0" smtClean="0">
            <a:solidFill>
              <a:schemeClr val="tx1"/>
            </a:solidFill>
            <a:effectLst>
              <a:outerShdw blurRad="38100" dist="38100" dir="2700000" algn="tl">
                <a:srgbClr val="000000">
                  <a:alpha val="43137"/>
                </a:srgbClr>
              </a:outerShdw>
            </a:effectLst>
          </a:endParaRPr>
        </a:p>
        <a:p>
          <a:pPr lvl="0" algn="ctr" defTabSz="488950">
            <a:lnSpc>
              <a:spcPct val="90000"/>
            </a:lnSpc>
            <a:spcBef>
              <a:spcPct val="0"/>
            </a:spcBef>
            <a:spcAft>
              <a:spcPct val="35000"/>
            </a:spcAft>
          </a:pPr>
          <a:r>
            <a:rPr lang="en-US" sz="1100" b="1" kern="1200" dirty="0" smtClean="0">
              <a:solidFill>
                <a:schemeClr val="tx1"/>
              </a:solidFill>
              <a:effectLst>
                <a:outerShdw blurRad="38100" dist="38100" dir="2700000" algn="tl">
                  <a:srgbClr val="000000">
                    <a:alpha val="43137"/>
                  </a:srgbClr>
                </a:outerShdw>
              </a:effectLst>
            </a:rPr>
            <a:t> </a:t>
          </a:r>
          <a:r>
            <a:rPr lang="en-US" sz="1800" b="1" kern="1200" dirty="0" smtClean="0">
              <a:solidFill>
                <a:schemeClr val="tx1"/>
              </a:solidFill>
              <a:effectLst>
                <a:outerShdw blurRad="38100" dist="38100" dir="2700000" algn="tl">
                  <a:srgbClr val="000000">
                    <a:alpha val="43137"/>
                  </a:srgbClr>
                </a:outerShdw>
              </a:effectLst>
            </a:rPr>
            <a:t>GREECE.ORG</a:t>
          </a:r>
          <a:endParaRPr lang="en-US" sz="1500" kern="1200" dirty="0">
            <a:solidFill>
              <a:schemeClr val="tx1"/>
            </a:solidFill>
            <a:effectLst>
              <a:outerShdw blurRad="38100" dist="38100" dir="2700000" algn="tl">
                <a:srgbClr val="000000">
                  <a:alpha val="43137"/>
                </a:srgbClr>
              </a:outerShdw>
            </a:effectLst>
          </a:endParaRPr>
        </a:p>
      </dsp:txBody>
      <dsp:txXfrm>
        <a:off x="3026718" y="2122478"/>
        <a:ext cx="2480964" cy="73344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3C4C36-AED7-4448-A68E-ED9ABFE0752A}">
      <dsp:nvSpPr>
        <dsp:cNvPr id="0" name=""/>
        <dsp:cNvSpPr/>
      </dsp:nvSpPr>
      <dsp:spPr>
        <a:xfrm>
          <a:off x="2929590" y="3097"/>
          <a:ext cx="2556808" cy="1057083"/>
        </a:xfrm>
        <a:prstGeom prst="roundRect">
          <a:avLst/>
        </a:prstGeom>
        <a:solidFill>
          <a:schemeClr val="accent6">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effectLst>
                <a:outerShdw blurRad="38100" dist="38100" dir="2700000" algn="tl">
                  <a:srgbClr val="000000">
                    <a:alpha val="43137"/>
                  </a:srgbClr>
                </a:outerShdw>
              </a:effectLst>
            </a:rPr>
            <a:t>O</a:t>
          </a:r>
          <a:r>
            <a:rPr lang="en-US" sz="1400" b="0" kern="1200" dirty="0" smtClean="0">
              <a:effectLst>
                <a:outerShdw blurRad="38100" dist="38100" dir="2700000" algn="tl">
                  <a:srgbClr val="000000">
                    <a:alpha val="43137"/>
                  </a:srgbClr>
                </a:outerShdw>
              </a:effectLst>
            </a:rPr>
            <a:t>rganize</a:t>
          </a:r>
          <a:r>
            <a:rPr lang="en-US" sz="1400" b="1" kern="1200" dirty="0" smtClean="0">
              <a:effectLst>
                <a:outerShdw blurRad="38100" dist="38100" dir="2700000" algn="tl">
                  <a:srgbClr val="000000">
                    <a:alpha val="43137"/>
                  </a:srgbClr>
                </a:outerShdw>
              </a:effectLst>
            </a:rPr>
            <a:t>, </a:t>
          </a:r>
          <a:r>
            <a:rPr lang="en-US" sz="1400" kern="1200" dirty="0" smtClean="0">
              <a:effectLst>
                <a:outerShdw blurRad="38100" dist="38100" dir="2700000" algn="tl">
                  <a:srgbClr val="000000">
                    <a:alpha val="43137"/>
                  </a:srgbClr>
                </a:outerShdw>
              </a:effectLst>
            </a:rPr>
            <a:t>house and distribute information regarding all aspects of the Hellenic civilization around the world via the Internet</a:t>
          </a:r>
          <a:endParaRPr lang="en-US" sz="1400" kern="1200" dirty="0">
            <a:effectLst>
              <a:outerShdw blurRad="38100" dist="38100" dir="2700000" algn="tl">
                <a:srgbClr val="000000">
                  <a:alpha val="43137"/>
                </a:srgbClr>
              </a:outerShdw>
            </a:effectLst>
          </a:endParaRPr>
        </a:p>
      </dsp:txBody>
      <dsp:txXfrm>
        <a:off x="2981193" y="54700"/>
        <a:ext cx="2453602" cy="953877"/>
      </dsp:txXfrm>
    </dsp:sp>
    <dsp:sp modelId="{A91748A5-242C-4D6B-9739-1A6159433AEB}">
      <dsp:nvSpPr>
        <dsp:cNvPr id="0" name=""/>
        <dsp:cNvSpPr/>
      </dsp:nvSpPr>
      <dsp:spPr>
        <a:xfrm>
          <a:off x="2047855" y="493547"/>
          <a:ext cx="4223109" cy="4223109"/>
        </a:xfrm>
        <a:custGeom>
          <a:avLst/>
          <a:gdLst/>
          <a:ahLst/>
          <a:cxnLst/>
          <a:rect l="0" t="0" r="0" b="0"/>
          <a:pathLst>
            <a:path>
              <a:moveTo>
                <a:pt x="3587210" y="601222"/>
              </a:moveTo>
              <a:arcTo wR="2111554" hR="2111554" stAng="18860079" swAng="987265"/>
            </a:path>
          </a:pathLst>
        </a:custGeom>
        <a:noFill/>
        <a:ln w="57150" cap="flat" cmpd="sng" algn="ctr">
          <a:solidFill>
            <a:schemeClr val="accent2"/>
          </a:solidFill>
          <a:prstDash val="solid"/>
          <a:tailEnd type="arrow"/>
        </a:ln>
        <a:effectLst>
          <a:outerShdw blurRad="40000" dist="23000" dir="5400000" rotWithShape="0">
            <a:srgbClr val="000000">
              <a:alpha val="35000"/>
            </a:srgbClr>
          </a:outerShdw>
        </a:effectLst>
      </dsp:spPr>
      <dsp:style>
        <a:lnRef idx="3">
          <a:schemeClr val="accent2"/>
        </a:lnRef>
        <a:fillRef idx="0">
          <a:schemeClr val="accent2"/>
        </a:fillRef>
        <a:effectRef idx="2">
          <a:schemeClr val="accent2"/>
        </a:effectRef>
        <a:fontRef idx="minor">
          <a:schemeClr val="tx1"/>
        </a:fontRef>
      </dsp:style>
    </dsp:sp>
    <dsp:sp modelId="{4DAB121E-3BAB-490B-BFA3-3261A541D28C}">
      <dsp:nvSpPr>
        <dsp:cNvPr id="0" name=""/>
        <dsp:cNvSpPr/>
      </dsp:nvSpPr>
      <dsp:spPr>
        <a:xfrm>
          <a:off x="5181597" y="1752605"/>
          <a:ext cx="2155783" cy="1057083"/>
        </a:xfrm>
        <a:prstGeom prst="roundRect">
          <a:avLst/>
        </a:prstGeom>
        <a:solidFill>
          <a:schemeClr val="bg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effectLst>
                <a:outerShdw blurRad="38100" dist="38100" dir="2700000" algn="tl">
                  <a:srgbClr val="000000">
                    <a:alpha val="43137"/>
                  </a:srgbClr>
                </a:outerShdw>
              </a:effectLst>
            </a:rPr>
            <a:t>P</a:t>
          </a:r>
          <a:r>
            <a:rPr lang="en-US" sz="1400" kern="1200" dirty="0" smtClean="0">
              <a:effectLst>
                <a:outerShdw blurRad="38100" dist="38100" dir="2700000" algn="tl">
                  <a:srgbClr val="000000">
                    <a:alpha val="43137"/>
                  </a:srgbClr>
                </a:outerShdw>
              </a:effectLst>
            </a:rPr>
            <a:t>rovide computer services to non-profit organizations associated with Greece</a:t>
          </a:r>
          <a:endParaRPr lang="en-US" sz="1400" kern="1200" dirty="0">
            <a:solidFill>
              <a:schemeClr val="tx1"/>
            </a:solidFill>
            <a:effectLst>
              <a:outerShdw blurRad="38100" dist="38100" dir="2700000" algn="tl">
                <a:srgbClr val="000000">
                  <a:alpha val="43137"/>
                </a:srgbClr>
              </a:outerShdw>
            </a:effectLst>
          </a:endParaRPr>
        </a:p>
      </dsp:txBody>
      <dsp:txXfrm>
        <a:off x="5233200" y="1804208"/>
        <a:ext cx="2052577" cy="953877"/>
      </dsp:txXfrm>
    </dsp:sp>
    <dsp:sp modelId="{DA22D2D7-2836-44D6-9031-6154A353161F}">
      <dsp:nvSpPr>
        <dsp:cNvPr id="0" name=""/>
        <dsp:cNvSpPr/>
      </dsp:nvSpPr>
      <dsp:spPr>
        <a:xfrm>
          <a:off x="2102237" y="284950"/>
          <a:ext cx="4223109" cy="4223109"/>
        </a:xfrm>
        <a:custGeom>
          <a:avLst/>
          <a:gdLst/>
          <a:ahLst/>
          <a:cxnLst/>
          <a:rect l="0" t="0" r="0" b="0"/>
          <a:pathLst>
            <a:path>
              <a:moveTo>
                <a:pt x="4138023" y="2704921"/>
              </a:moveTo>
              <a:arcTo wR="2111554" hR="2111554" stAng="979228" swAng="918939"/>
            </a:path>
          </a:pathLst>
        </a:custGeom>
        <a:noFill/>
        <a:ln w="57150" cap="flat" cmpd="sng" algn="ctr">
          <a:solidFill>
            <a:schemeClr val="accent2"/>
          </a:solidFill>
          <a:prstDash val="solid"/>
          <a:tailEnd type="arrow"/>
        </a:ln>
        <a:effectLst>
          <a:outerShdw blurRad="40000" dist="23000" dir="5400000" rotWithShape="0">
            <a:srgbClr val="000000">
              <a:alpha val="35000"/>
            </a:srgbClr>
          </a:outerShdw>
        </a:effectLst>
      </dsp:spPr>
      <dsp:style>
        <a:lnRef idx="3">
          <a:schemeClr val="accent2"/>
        </a:lnRef>
        <a:fillRef idx="0">
          <a:schemeClr val="accent2"/>
        </a:fillRef>
        <a:effectRef idx="2">
          <a:schemeClr val="accent2"/>
        </a:effectRef>
        <a:fontRef idx="minor">
          <a:schemeClr val="tx1"/>
        </a:fontRef>
      </dsp:style>
    </dsp:sp>
    <dsp:sp modelId="{A13617C0-1C22-405E-BE66-7172A32731BB}">
      <dsp:nvSpPr>
        <dsp:cNvPr id="0" name=""/>
        <dsp:cNvSpPr/>
      </dsp:nvSpPr>
      <dsp:spPr>
        <a:xfrm>
          <a:off x="4571998" y="3657603"/>
          <a:ext cx="1750936" cy="1057083"/>
        </a:xfrm>
        <a:prstGeom prst="roundRect">
          <a:avLst/>
        </a:prstGeom>
        <a:solidFill>
          <a:schemeClr val="bg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effectLst>
                <a:outerShdw blurRad="38100" dist="38100" dir="2700000" algn="tl">
                  <a:srgbClr val="000000">
                    <a:alpha val="43137"/>
                  </a:srgbClr>
                </a:outerShdw>
              </a:effectLst>
            </a:rPr>
            <a:t>S</a:t>
          </a:r>
          <a:r>
            <a:rPr lang="en-US" sz="1400" kern="1200" dirty="0" smtClean="0">
              <a:effectLst>
                <a:outerShdw blurRad="38100" dist="38100" dir="2700000" algn="tl">
                  <a:srgbClr val="000000">
                    <a:alpha val="43137"/>
                  </a:srgbClr>
                </a:outerShdw>
              </a:effectLst>
            </a:rPr>
            <a:t>upport projects promoting the Hellenic civilization</a:t>
          </a:r>
          <a:endParaRPr lang="en-US" sz="1400" kern="1200" dirty="0">
            <a:effectLst>
              <a:outerShdw blurRad="38100" dist="38100" dir="2700000" algn="tl">
                <a:srgbClr val="000000">
                  <a:alpha val="43137"/>
                </a:srgbClr>
              </a:outerShdw>
            </a:effectLst>
          </a:endParaRPr>
        </a:p>
      </dsp:txBody>
      <dsp:txXfrm>
        <a:off x="4623601" y="3709206"/>
        <a:ext cx="1647730" cy="953877"/>
      </dsp:txXfrm>
    </dsp:sp>
    <dsp:sp modelId="{19ACCBDA-E761-4CE4-AC9E-F5AE4DFF9E89}">
      <dsp:nvSpPr>
        <dsp:cNvPr id="0" name=""/>
        <dsp:cNvSpPr/>
      </dsp:nvSpPr>
      <dsp:spPr>
        <a:xfrm>
          <a:off x="2092120" y="397833"/>
          <a:ext cx="4223109" cy="4223109"/>
        </a:xfrm>
        <a:custGeom>
          <a:avLst/>
          <a:gdLst/>
          <a:ahLst/>
          <a:cxnLst/>
          <a:rect l="0" t="0" r="0" b="0"/>
          <a:pathLst>
            <a:path>
              <a:moveTo>
                <a:pt x="2342163" y="4210478"/>
              </a:moveTo>
              <a:arcTo wR="2111554" hR="2111554" stAng="5023803" swAng="684810"/>
            </a:path>
          </a:pathLst>
        </a:custGeom>
        <a:noFill/>
        <a:ln w="57150" cap="flat" cmpd="sng" algn="ctr">
          <a:solidFill>
            <a:schemeClr val="accent2"/>
          </a:solidFill>
          <a:prstDash val="solid"/>
          <a:tailEnd type="arrow"/>
        </a:ln>
        <a:effectLst>
          <a:outerShdw blurRad="40000" dist="23000" dir="5400000" rotWithShape="0">
            <a:srgbClr val="000000">
              <a:alpha val="35000"/>
            </a:srgbClr>
          </a:outerShdw>
        </a:effectLst>
      </dsp:spPr>
      <dsp:style>
        <a:lnRef idx="3">
          <a:schemeClr val="accent2"/>
        </a:lnRef>
        <a:fillRef idx="0">
          <a:schemeClr val="accent2"/>
        </a:fillRef>
        <a:effectRef idx="2">
          <a:schemeClr val="accent2"/>
        </a:effectRef>
        <a:fontRef idx="minor">
          <a:schemeClr val="tx1"/>
        </a:fontRef>
      </dsp:style>
    </dsp:sp>
    <dsp:sp modelId="{38FCF8A8-C052-4DD2-B06F-7CF86B21DF05}">
      <dsp:nvSpPr>
        <dsp:cNvPr id="0" name=""/>
        <dsp:cNvSpPr/>
      </dsp:nvSpPr>
      <dsp:spPr>
        <a:xfrm>
          <a:off x="2057396" y="3657610"/>
          <a:ext cx="1818898" cy="1057083"/>
        </a:xfrm>
        <a:prstGeom prst="roundRect">
          <a:avLst/>
        </a:prstGeom>
        <a:solidFill>
          <a:schemeClr val="bg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effectLst>
                <a:outerShdw blurRad="38100" dist="38100" dir="2700000" algn="tl">
                  <a:srgbClr val="000000">
                    <a:alpha val="43137"/>
                  </a:srgbClr>
                </a:outerShdw>
              </a:effectLst>
            </a:rPr>
            <a:t>S</a:t>
          </a:r>
          <a:r>
            <a:rPr lang="en-US" sz="1400" kern="1200" dirty="0" smtClean="0">
              <a:effectLst>
                <a:outerShdw blurRad="38100" dist="38100" dir="2700000" algn="tl">
                  <a:srgbClr val="000000">
                    <a:alpha val="43137"/>
                  </a:srgbClr>
                </a:outerShdw>
              </a:effectLst>
            </a:rPr>
            <a:t>erve as a communication center for the Greek Diaspora</a:t>
          </a:r>
          <a:endParaRPr lang="en-US" sz="1400" kern="1200" dirty="0">
            <a:effectLst>
              <a:outerShdw blurRad="38100" dist="38100" dir="2700000" algn="tl">
                <a:srgbClr val="000000">
                  <a:alpha val="43137"/>
                </a:srgbClr>
              </a:outerShdw>
            </a:effectLst>
          </a:endParaRPr>
        </a:p>
      </dsp:txBody>
      <dsp:txXfrm>
        <a:off x="2108999" y="3709213"/>
        <a:ext cx="1715692" cy="953877"/>
      </dsp:txXfrm>
    </dsp:sp>
    <dsp:sp modelId="{BC54E16C-C47B-4790-9A6D-98A4BB5EA544}">
      <dsp:nvSpPr>
        <dsp:cNvPr id="0" name=""/>
        <dsp:cNvSpPr/>
      </dsp:nvSpPr>
      <dsp:spPr>
        <a:xfrm>
          <a:off x="2217046" y="477517"/>
          <a:ext cx="4223109" cy="4223109"/>
        </a:xfrm>
        <a:custGeom>
          <a:avLst/>
          <a:gdLst/>
          <a:ahLst/>
          <a:cxnLst/>
          <a:rect l="0" t="0" r="0" b="0"/>
          <a:pathLst>
            <a:path>
              <a:moveTo>
                <a:pt x="206598" y="3022490"/>
              </a:moveTo>
              <a:arcTo wR="2111554" hR="2111554" stAng="9266593" swAng="882939"/>
            </a:path>
          </a:pathLst>
        </a:custGeom>
        <a:noFill/>
        <a:ln w="57150" cap="flat" cmpd="sng" algn="ctr">
          <a:solidFill>
            <a:schemeClr val="accent2"/>
          </a:solidFill>
          <a:prstDash val="solid"/>
          <a:tailEnd type="arrow"/>
        </a:ln>
        <a:effectLst>
          <a:outerShdw blurRad="40000" dist="23000" dir="5400000" rotWithShape="0">
            <a:srgbClr val="000000">
              <a:alpha val="35000"/>
            </a:srgbClr>
          </a:outerShdw>
        </a:effectLst>
      </dsp:spPr>
      <dsp:style>
        <a:lnRef idx="3">
          <a:schemeClr val="accent2"/>
        </a:lnRef>
        <a:fillRef idx="0">
          <a:schemeClr val="accent2"/>
        </a:fillRef>
        <a:effectRef idx="2">
          <a:schemeClr val="accent2"/>
        </a:effectRef>
        <a:fontRef idx="minor">
          <a:schemeClr val="tx1"/>
        </a:fontRef>
      </dsp:style>
    </dsp:sp>
    <dsp:sp modelId="{921740A3-BCE9-4F66-A95B-088C68DDEE08}">
      <dsp:nvSpPr>
        <dsp:cNvPr id="0" name=""/>
        <dsp:cNvSpPr/>
      </dsp:nvSpPr>
      <dsp:spPr>
        <a:xfrm>
          <a:off x="1066805" y="1752605"/>
          <a:ext cx="2376160" cy="1057083"/>
        </a:xfrm>
        <a:prstGeom prst="roundRect">
          <a:avLst/>
        </a:prstGeom>
        <a:solidFill>
          <a:schemeClr val="bg1">
            <a:lumMod val="60000"/>
            <a:lumOff val="40000"/>
          </a:schemeClr>
        </a:soli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rgbClr r="0" g="0" b="0"/>
        </a:lnRef>
        <a:fillRef idx="3">
          <a:scrgbClr r="0" g="0" b="0"/>
        </a:fillRef>
        <a:effectRef idx="3">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effectLst>
                <a:outerShdw blurRad="38100" dist="38100" dir="2700000" algn="tl">
                  <a:srgbClr val="000000">
                    <a:alpha val="43137"/>
                  </a:srgbClr>
                </a:outerShdw>
              </a:effectLst>
            </a:rPr>
            <a:t>E</a:t>
          </a:r>
          <a:r>
            <a:rPr lang="en-US" sz="1400" kern="1200" dirty="0" smtClean="0">
              <a:effectLst>
                <a:outerShdw blurRad="38100" dist="38100" dir="2700000" algn="tl">
                  <a:srgbClr val="000000">
                    <a:alpha val="43137"/>
                  </a:srgbClr>
                </a:outerShdw>
              </a:effectLst>
            </a:rPr>
            <a:t>ducate and expose the Greek society, including the Diaspora, to the Internet culture and technology </a:t>
          </a:r>
          <a:endParaRPr lang="en-US" sz="1400" kern="1200" dirty="0">
            <a:effectLst>
              <a:outerShdw blurRad="38100" dist="38100" dir="2700000" algn="tl">
                <a:srgbClr val="000000">
                  <a:alpha val="43137"/>
                </a:srgbClr>
              </a:outerShdw>
            </a:effectLst>
          </a:endParaRPr>
        </a:p>
      </dsp:txBody>
      <dsp:txXfrm>
        <a:off x="1118408" y="1804208"/>
        <a:ext cx="2272954" cy="953877"/>
      </dsp:txXfrm>
    </dsp:sp>
    <dsp:sp modelId="{98D174F7-9E82-4C29-8F0B-C980C8B29E10}">
      <dsp:nvSpPr>
        <dsp:cNvPr id="0" name=""/>
        <dsp:cNvSpPr/>
      </dsp:nvSpPr>
      <dsp:spPr>
        <a:xfrm>
          <a:off x="2312398" y="342886"/>
          <a:ext cx="4223109" cy="4223109"/>
        </a:xfrm>
        <a:custGeom>
          <a:avLst/>
          <a:gdLst/>
          <a:ahLst/>
          <a:cxnLst/>
          <a:rect l="0" t="0" r="0" b="0"/>
          <a:pathLst>
            <a:path>
              <a:moveTo>
                <a:pt x="189795" y="1236623"/>
              </a:moveTo>
              <a:arcTo wR="2111554" hR="2111554" stAng="12268719" swAng="924434"/>
            </a:path>
          </a:pathLst>
        </a:custGeom>
        <a:noFill/>
        <a:ln w="57150" cap="flat" cmpd="sng" algn="ctr">
          <a:solidFill>
            <a:schemeClr val="accent2"/>
          </a:solidFill>
          <a:prstDash val="solid"/>
          <a:tailEnd type="arrow"/>
        </a:ln>
        <a:effectLst>
          <a:outerShdw blurRad="40000" dist="23000" dir="5400000" rotWithShape="0">
            <a:srgbClr val="000000">
              <a:alpha val="35000"/>
            </a:srgbClr>
          </a:outerShdw>
        </a:effectLst>
      </dsp:spPr>
      <dsp:style>
        <a:lnRef idx="3">
          <a:schemeClr val="accent2"/>
        </a:lnRef>
        <a:fillRef idx="0">
          <a:schemeClr val="accent2"/>
        </a:fillRef>
        <a:effectRef idx="2">
          <a:schemeClr val="accent2"/>
        </a:effectRef>
        <a:fontRef idx="minor">
          <a:schemeClr val="tx1"/>
        </a:fontRef>
      </dsp:style>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02A09-348F-40B7-B339-19152E01FBD0}">
      <dsp:nvSpPr>
        <dsp:cNvPr id="0" name=""/>
        <dsp:cNvSpPr/>
      </dsp:nvSpPr>
      <dsp:spPr>
        <a:xfrm>
          <a:off x="7289" y="0"/>
          <a:ext cx="3726510" cy="1143000"/>
        </a:xfrm>
        <a:prstGeom prst="roundRect">
          <a:avLst>
            <a:gd name="adj" fmla="val 10000"/>
          </a:avLst>
        </a:prstGeom>
        <a:gradFill rotWithShape="1">
          <a:gsLst>
            <a:gs pos="0">
              <a:schemeClr val="accent2">
                <a:shade val="51000"/>
                <a:satMod val="130000"/>
              </a:schemeClr>
            </a:gs>
            <a:gs pos="80000">
              <a:schemeClr val="accent2">
                <a:shade val="93000"/>
                <a:satMod val="130000"/>
              </a:schemeClr>
            </a:gs>
            <a:gs pos="100000">
              <a:schemeClr val="accent2">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accent2"/>
        </a:lnRef>
        <a:fillRef idx="3">
          <a:schemeClr val="accent2"/>
        </a:fillRef>
        <a:effectRef idx="3">
          <a:schemeClr val="accent2"/>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n-US" sz="1400" b="1" kern="1200" dirty="0" smtClean="0">
              <a:effectLst>
                <a:outerShdw blurRad="38100" dist="38100" dir="2700000" algn="tl">
                  <a:srgbClr val="000000">
                    <a:alpha val="43137"/>
                  </a:srgbClr>
                </a:outerShdw>
              </a:effectLst>
            </a:rPr>
            <a:t>We are funded by:</a:t>
          </a:r>
        </a:p>
        <a:p>
          <a:pPr lvl="0" algn="l" defTabSz="622300">
            <a:lnSpc>
              <a:spcPct val="10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D</a:t>
          </a:r>
          <a:r>
            <a:rPr lang="en-US" sz="1400" kern="1200" dirty="0" smtClean="0">
              <a:effectLst>
                <a:outerShdw blurRad="38100" dist="38100" dir="2700000" algn="tl">
                  <a:srgbClr val="000000">
                    <a:alpha val="43137"/>
                  </a:srgbClr>
                </a:outerShdw>
              </a:effectLst>
            </a:rPr>
            <a:t>onations from members like you</a:t>
          </a:r>
        </a:p>
        <a:p>
          <a:pPr lvl="0" algn="l" defTabSz="622300">
            <a:lnSpc>
              <a:spcPct val="10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No</a:t>
          </a:r>
          <a:r>
            <a:rPr lang="en-US" sz="1400" kern="1200" dirty="0" smtClean="0">
              <a:effectLst>
                <a:outerShdw blurRad="38100" dist="38100" dir="2700000" algn="tl">
                  <a:srgbClr val="000000">
                    <a:alpha val="43137"/>
                  </a:srgbClr>
                </a:outerShdw>
              </a:effectLst>
            </a:rPr>
            <a:t>t the government</a:t>
          </a:r>
        </a:p>
        <a:p>
          <a:pPr lvl="0" algn="l" defTabSz="622300">
            <a:lnSpc>
              <a:spcPct val="100000"/>
            </a:lnSpc>
            <a:spcBef>
              <a:spcPct val="0"/>
            </a:spcBef>
            <a:spcAft>
              <a:spcPct val="35000"/>
            </a:spcAft>
          </a:pPr>
          <a:r>
            <a:rPr lang="en-US" sz="1400" b="0" kern="1200" dirty="0" smtClean="0">
              <a:effectLst>
                <a:outerShdw blurRad="38100" dist="38100" dir="2700000" algn="tl">
                  <a:srgbClr val="000000">
                    <a:alpha val="43137"/>
                  </a:srgbClr>
                </a:outerShdw>
              </a:effectLst>
              <a:sym typeface="Wingdings"/>
            </a:rPr>
            <a:t> N</a:t>
          </a:r>
          <a:r>
            <a:rPr lang="en-US" sz="1400" kern="1200" dirty="0" smtClean="0">
              <a:effectLst>
                <a:outerShdw blurRad="38100" dist="38100" dir="2700000" algn="tl">
                  <a:srgbClr val="000000">
                    <a:alpha val="43137"/>
                  </a:srgbClr>
                </a:outerShdw>
              </a:effectLst>
            </a:rPr>
            <a:t>ot advertisements</a:t>
          </a:r>
        </a:p>
      </dsp:txBody>
      <dsp:txXfrm>
        <a:off x="40766" y="33477"/>
        <a:ext cx="3659556" cy="107604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matrix1">
  <dgm:title val=""/>
  <dgm:desc val=""/>
  <dgm:catLst>
    <dgm:cat type="matrix" pri="2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styleData>
  <dgm:clrData>
    <dgm:dataModel>
      <dgm:ptLst>
        <dgm:pt modelId="0" type="doc"/>
        <dgm:pt modelId="1"/>
        <dgm:pt modelId="11"/>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3" destOrd="0"/>
      </dgm:cxnLst>
      <dgm:bg/>
      <dgm:whole/>
    </dgm:dataModel>
  </dgm:clrData>
  <dgm:layoutNode name="diagram">
    <dgm:varLst>
      <dgm:chMax val="1"/>
      <dgm:dir/>
      <dgm:animLvl val="ctr"/>
      <dgm:resizeHandles val="exact"/>
    </dgm:varLst>
    <dgm:alg type="composite"/>
    <dgm:shape xmlns:r="http://schemas.openxmlformats.org/officeDocument/2006/relationships" r:blip="">
      <dgm:adjLst/>
    </dgm:shape>
    <dgm:presOf/>
    <dgm:constrLst>
      <dgm:constr type="ctrX" for="ch" forName="matrix" refType="w" fact="0.5"/>
      <dgm:constr type="ctrY" for="ch" forName="matrix" refType="h" fact="0.5"/>
      <dgm:constr type="w" for="ch" forName="matrix" refType="w"/>
      <dgm:constr type="h" for="ch" forName="matrix" refType="h"/>
      <dgm:constr type="ctrX" for="ch" forName="centerTile" refType="w" fact="0.5"/>
      <dgm:constr type="ctrY" for="ch" forName="centerTile" refType="h" fact="0.5"/>
      <dgm:constr type="w" for="ch" forName="centerTile" refType="w" fact="0.3"/>
      <dgm:constr type="h" for="ch" forName="centerTile" refType="h" fact="0.25"/>
      <dgm:constr type="primFontSz" for="des" ptType="node" op="equ" val="65"/>
    </dgm:constrLst>
    <dgm:ruleLst/>
    <dgm:choose name="Name0">
      <dgm:if name="Name1" axis="ch" ptType="node" func="cnt" op="gte" val="1">
        <dgm:layoutNode name="matrix">
          <dgm:alg type="composite"/>
          <dgm:shape xmlns:r="http://schemas.openxmlformats.org/officeDocument/2006/relationships" r:blip="">
            <dgm:adjLst/>
          </dgm:shape>
          <dgm:presOf/>
          <dgm:constrLst>
            <dgm:constr type="l" for="ch" forName="tile1"/>
            <dgm:constr type="t" for="ch" forName="tile1"/>
            <dgm:constr type="r" for="ch" forName="tile1" refType="w" fact="0.5"/>
            <dgm:constr type="b" for="ch" forName="tile1" refType="h" fact="0.5"/>
            <dgm:constr type="l" for="ch" forName="tile1text" refType="l" refFor="ch" refForName="tile1"/>
            <dgm:constr type="t" for="ch" forName="tile1text" refType="t" refFor="ch" refForName="tile1"/>
            <dgm:constr type="w" for="ch" forName="tile1text" refType="w" refFor="ch" refForName="tile1"/>
            <dgm:constr type="h" for="ch" forName="tile1text" refType="h" refFor="ch" refForName="tile1" fact="0.75"/>
            <dgm:constr type="r" for="ch" forName="tile2" refType="w"/>
            <dgm:constr type="t" for="ch" forName="tile2"/>
            <dgm:constr type="l" for="ch" forName="tile2" refType="w" fact="0.5"/>
            <dgm:constr type="b" for="ch" forName="tile2" refType="h" fact="0.5"/>
            <dgm:constr type="r" for="ch" forName="tile2text" refType="r" refFor="ch" refForName="tile2"/>
            <dgm:constr type="t" for="ch" forName="tile2text" refType="t" refFor="ch" refForName="tile2"/>
            <dgm:constr type="w" for="ch" forName="tile2text" refType="w" refFor="ch" refForName="tile2"/>
            <dgm:constr type="h" for="ch" forName="tile2text" refType="h" refFor="ch" refForName="tile2" fact="0.75"/>
            <dgm:constr type="l" for="ch" forName="tile3"/>
            <dgm:constr type="b" for="ch" forName="tile3" refType="h"/>
            <dgm:constr type="r" for="ch" forName="tile3" refType="w" fact="0.5"/>
            <dgm:constr type="t" for="ch" forName="tile3" refType="h" fact="0.5"/>
            <dgm:constr type="l" for="ch" forName="tile3text" refType="l" refFor="ch" refForName="tile3"/>
            <dgm:constr type="b" for="ch" forName="tile3text" refType="b" refFor="ch" refForName="tile3"/>
            <dgm:constr type="w" for="ch" forName="tile3text" refType="w" refFor="ch" refForName="tile3"/>
            <dgm:constr type="h" for="ch" forName="tile3text" refType="h" refFor="ch" refForName="tile3" fact="0.75"/>
            <dgm:constr type="r" for="ch" forName="tile4" refType="w"/>
            <dgm:constr type="b" for="ch" forName="tile4" refType="h"/>
            <dgm:constr type="l" for="ch" forName="tile4" refType="w" fact="0.5"/>
            <dgm:constr type="t" for="ch" forName="tile4" refType="h" fact="0.5"/>
            <dgm:constr type="r" for="ch" forName="tile4text" refType="r" refFor="ch" refForName="tile4"/>
            <dgm:constr type="b" for="ch" forName="tile4text" refType="b" refFor="ch" refForName="tile4"/>
            <dgm:constr type="w" for="ch" forName="tile4text" refType="w" refFor="ch" refForName="tile4"/>
            <dgm:constr type="h" for="ch" forName="tile4text" refType="h" refFor="ch" refForName="tile4" fact="0.75"/>
          </dgm:constrLst>
          <dgm:ruleLst/>
          <dgm:layoutNode name="tile1" styleLbl="node1">
            <dgm:alg type="sp"/>
            <dgm:shape xmlns:r="http://schemas.openxmlformats.org/officeDocument/2006/relationships" rot="270" type="round1Rect" r:blip="">
              <dgm:adjLst/>
            </dgm:shape>
            <dgm:choose name="Name2">
              <dgm:if name="Name3" func="var" arg="dir" op="equ" val="norm">
                <dgm:presOf axis="ch ch desOrSelf" ptType="node node node" st="1 1 1" cnt="1 1 0"/>
              </dgm:if>
              <dgm:else name="Name4">
                <dgm:presOf axis="ch ch desOrSelf" ptType="node node node" st="1 2 1" cnt="1 1 0"/>
              </dgm:else>
            </dgm:choose>
            <dgm:constrLst/>
            <dgm:ruleLst/>
          </dgm:layoutNode>
          <dgm:layoutNode name="tile1text" styleLbl="node1">
            <dgm:varLst>
              <dgm:chMax val="0"/>
              <dgm:chPref val="0"/>
              <dgm:bulletEnabled val="1"/>
            </dgm:varLst>
            <dgm:choose name="Name5">
              <dgm:if name="Name6" axis="root des" func="maxDepth" op="gte" val="3">
                <dgm:alg type="tx">
                  <dgm:param type="txAnchorVert" val="t"/>
                  <dgm:param type="parTxLTRAlign" val="l"/>
                  <dgm:param type="parTxRTLAlign" val="r"/>
                </dgm:alg>
              </dgm:if>
              <dgm:else name="Name7">
                <dgm:alg type="tx"/>
              </dgm:else>
            </dgm:choose>
            <dgm:shape xmlns:r="http://schemas.openxmlformats.org/officeDocument/2006/relationships" rot="270" type="rect" r:blip="" hideGeom="1">
              <dgm:adjLst>
                <dgm:adj idx="1" val="0.2"/>
              </dgm:adjLst>
            </dgm:shape>
            <dgm:choose name="Name8">
              <dgm:if name="Name9" func="var" arg="dir" op="equ" val="norm">
                <dgm:presOf axis="ch ch desOrSelf" ptType="node node node" st="1 1 1" cnt="1 1 0"/>
              </dgm:if>
              <dgm:else name="Name10">
                <dgm:presOf axis="ch ch desOrSelf" ptType="node node node" st="1 2 1" cnt="1 1 0"/>
              </dgm:else>
            </dgm:choose>
            <dgm:constrLst/>
            <dgm:ruleLst>
              <dgm:rule type="primFontSz" val="5" fact="NaN" max="NaN"/>
            </dgm:ruleLst>
          </dgm:layoutNode>
          <dgm:layoutNode name="tile2" styleLbl="node1">
            <dgm:alg type="sp"/>
            <dgm:shape xmlns:r="http://schemas.openxmlformats.org/officeDocument/2006/relationships" type="round1Rect" r:blip="">
              <dgm:adjLst/>
            </dgm:shape>
            <dgm:choose name="Name11">
              <dgm:if name="Name12" func="var" arg="dir" op="equ" val="norm">
                <dgm:presOf axis="ch ch desOrSelf" ptType="node node node" st="1 2 1" cnt="1 1 0"/>
              </dgm:if>
              <dgm:else name="Name13">
                <dgm:presOf axis="ch ch desOrSelf" ptType="node node node" st="1 1 1" cnt="1 1 0"/>
              </dgm:else>
            </dgm:choose>
            <dgm:constrLst/>
            <dgm:ruleLst/>
          </dgm:layoutNode>
          <dgm:layoutNode name="tile2text" styleLbl="node1">
            <dgm:varLst>
              <dgm:chMax val="0"/>
              <dgm:chPref val="0"/>
              <dgm:bulletEnabled val="1"/>
            </dgm:varLst>
            <dgm:choose name="Name14">
              <dgm:if name="Name15" axis="root des" func="maxDepth" op="gte" val="3">
                <dgm:alg type="tx">
                  <dgm:param type="txAnchorVert" val="t"/>
                  <dgm:param type="parTxLTRAlign" val="l"/>
                  <dgm:param type="parTxRTLAlign" val="r"/>
                </dgm:alg>
              </dgm:if>
              <dgm:else name="Name16">
                <dgm:alg type="tx"/>
              </dgm:else>
            </dgm:choose>
            <dgm:shape xmlns:r="http://schemas.openxmlformats.org/officeDocument/2006/relationships" type="rect" r:blip="" hideGeom="1">
              <dgm:adjLst/>
            </dgm:shape>
            <dgm:choose name="Name17">
              <dgm:if name="Name18" func="var" arg="dir" op="equ" val="norm">
                <dgm:presOf axis="ch ch desOrSelf" ptType="node node node" st="1 2 1" cnt="1 1 0"/>
              </dgm:if>
              <dgm:else name="Name19">
                <dgm:presOf axis="ch ch desOrSelf" ptType="node node node" st="1 1 1" cnt="1 1 0"/>
              </dgm:else>
            </dgm:choose>
            <dgm:constrLst/>
            <dgm:ruleLst>
              <dgm:rule type="primFontSz" val="5" fact="NaN" max="NaN"/>
            </dgm:ruleLst>
          </dgm:layoutNode>
          <dgm:layoutNode name="tile3" styleLbl="node1">
            <dgm:alg type="sp"/>
            <dgm:shape xmlns:r="http://schemas.openxmlformats.org/officeDocument/2006/relationships" rot="180" type="round1Rect" r:blip="">
              <dgm:adjLst/>
            </dgm:shape>
            <dgm:choose name="Name20">
              <dgm:if name="Name21" func="var" arg="dir" op="equ" val="norm">
                <dgm:presOf axis="ch ch desOrSelf" ptType="node node node" st="1 3 1" cnt="1 1 0"/>
              </dgm:if>
              <dgm:else name="Name22">
                <dgm:presOf axis="ch ch desOrSelf" ptType="node node node" st="1 4 1" cnt="1 1 0"/>
              </dgm:else>
            </dgm:choose>
            <dgm:constrLst/>
            <dgm:ruleLst/>
          </dgm:layoutNode>
          <dgm:layoutNode name="tile3text" styleLbl="node1">
            <dgm:varLst>
              <dgm:chMax val="0"/>
              <dgm:chPref val="0"/>
              <dgm:bulletEnabled val="1"/>
            </dgm:varLst>
            <dgm:choose name="Name23">
              <dgm:if name="Name24" axis="root des" func="maxDepth" op="gte" val="3">
                <dgm:alg type="tx">
                  <dgm:param type="txAnchorVert" val="t"/>
                  <dgm:param type="parTxLTRAlign" val="l"/>
                  <dgm:param type="parTxRTLAlign" val="r"/>
                </dgm:alg>
              </dgm:if>
              <dgm:else name="Name25">
                <dgm:alg type="tx"/>
              </dgm:else>
            </dgm:choose>
            <dgm:shape xmlns:r="http://schemas.openxmlformats.org/officeDocument/2006/relationships" rot="180" type="rect" r:blip="" hideGeom="1">
              <dgm:adjLst/>
            </dgm:shape>
            <dgm:choose name="Name26">
              <dgm:if name="Name27" func="var" arg="dir" op="equ" val="norm">
                <dgm:presOf axis="ch ch desOrSelf" ptType="node node node" st="1 3 1" cnt="1 1 0"/>
              </dgm:if>
              <dgm:else name="Name28">
                <dgm:presOf axis="ch ch desOrSelf" ptType="node node node" st="1 4 1" cnt="1 1 0"/>
              </dgm:else>
            </dgm:choose>
            <dgm:constrLst/>
            <dgm:ruleLst>
              <dgm:rule type="primFontSz" val="5" fact="NaN" max="NaN"/>
            </dgm:ruleLst>
          </dgm:layoutNode>
          <dgm:layoutNode name="tile4" styleLbl="node1">
            <dgm:alg type="sp"/>
            <dgm:shape xmlns:r="http://schemas.openxmlformats.org/officeDocument/2006/relationships" rot="90" type="round1Rect" r:blip="">
              <dgm:adjLst/>
            </dgm:shape>
            <dgm:choose name="Name29">
              <dgm:if name="Name30" func="var" arg="dir" op="equ" val="norm">
                <dgm:presOf axis="ch ch desOrSelf" ptType="node node node" st="1 4 1" cnt="1 1 0"/>
              </dgm:if>
              <dgm:else name="Name31">
                <dgm:presOf axis="ch ch desOrSelf" ptType="node node node" st="1 3 1" cnt="1 1 0"/>
              </dgm:else>
            </dgm:choose>
            <dgm:constrLst/>
            <dgm:ruleLst/>
          </dgm:layoutNode>
          <dgm:layoutNode name="tile4text" styleLbl="node1">
            <dgm:varLst>
              <dgm:chMax val="0"/>
              <dgm:chPref val="0"/>
              <dgm:bulletEnabled val="1"/>
            </dgm:varLst>
            <dgm:choose name="Name32">
              <dgm:if name="Name33" axis="root des" func="maxDepth" op="gte" val="3">
                <dgm:alg type="tx">
                  <dgm:param type="txAnchorVert" val="t"/>
                  <dgm:param type="parTxLTRAlign" val="l"/>
                  <dgm:param type="parTxRTLAlign" val="r"/>
                </dgm:alg>
              </dgm:if>
              <dgm:else name="Name34">
                <dgm:alg type="tx"/>
              </dgm:else>
            </dgm:choose>
            <dgm:shape xmlns:r="http://schemas.openxmlformats.org/officeDocument/2006/relationships" rot="90" type="rect" r:blip="" hideGeom="1">
              <dgm:adjLst/>
            </dgm:shape>
            <dgm:choose name="Name35">
              <dgm:if name="Name36" func="var" arg="dir" op="equ" val="norm">
                <dgm:presOf axis="ch ch desOrSelf" ptType="node node node" st="1 4 1" cnt="1 1 0"/>
              </dgm:if>
              <dgm:else name="Name37">
                <dgm:presOf axis="ch ch desOrSelf" ptType="node node node" st="1 3 1" cnt="1 1 0"/>
              </dgm:else>
            </dgm:choose>
            <dgm:constrLst/>
            <dgm:ruleLst>
              <dgm:rule type="primFontSz" val="5" fact="NaN" max="NaN"/>
            </dgm:ruleLst>
          </dgm:layoutNode>
        </dgm:layoutNode>
        <dgm:layoutNode name="centerTile" styleLbl="fgShp">
          <dgm:varLst>
            <dgm:chMax val="0"/>
            <dgm:chPref val="0"/>
          </dgm:varLst>
          <dgm:alg type="tx"/>
          <dgm:shape xmlns:r="http://schemas.openxmlformats.org/officeDocument/2006/relationships" type="roundRect" r:blip="">
            <dgm:adjLst/>
          </dgm:shape>
          <dgm:presOf axis="ch" ptType="node" cnt="1"/>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8"/>
    </dgm:choose>
  </dgm:layoutNode>
</dgm:layoutDef>
</file>

<file path=ppt/diagrams/layout8.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4">
  <dgm:title val=""/>
  <dgm:desc val=""/>
  <dgm:catLst>
    <dgm:cat type="3D" pri="11400"/>
  </dgm:catLst>
  <dgm:scene3d>
    <a:camera prst="orthographicFront"/>
    <a:lightRig rig="threePt" dir="t"/>
  </dgm:scene3d>
  <dgm:styleLbl name="node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venn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lightRig rig="chilly" dir="t"/>
    </dgm:scene3d>
    <dgm:sp3d prstMaterial="translucentPowder">
      <a:bevelT w="127000" h="25400" prst="softRound"/>
    </dgm:sp3d>
    <dgm:txPr/>
    <dgm:style>
      <a:lnRef idx="1">
        <a:scrgbClr r="0" g="0" b="0"/>
      </a:lnRef>
      <a:fillRef idx="1">
        <a:scrgbClr r="0" g="0" b="0"/>
      </a:fillRef>
      <a:effectRef idx="0">
        <a:scrgbClr r="0" g="0" b="0"/>
      </a:effectRef>
      <a:fontRef idx="minor">
        <a:schemeClr val="lt1"/>
      </a:fontRef>
    </dgm:style>
  </dgm:styleLbl>
  <dgm:styleLbl name="nod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node4">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fgImgPlace1">
    <dgm:scene3d>
      <a:camera prst="orthographicFront"/>
      <a:lightRig rig="chilly" dir="t"/>
    </dgm:scene3d>
    <dgm:sp3d z="12700" extrusionH="12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alignImgPlace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bgImgPlace1">
    <dgm:scene3d>
      <a:camera prst="orthographicFront"/>
      <a:lightRig rig="chilly" dir="t"/>
    </dgm:scene3d>
    <dgm:sp3d z="-257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chilly" dir="t"/>
    </dgm:scene3d>
    <dgm:sp3d z="-70000" extrusionH="1700" prstMaterial="translucentPowder">
      <a:bevelT w="25400" h="6350" prst="softRound"/>
      <a:bevelB w="0" h="0" prst="convex"/>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bgSibTrans2D1">
    <dgm:scene3d>
      <a:camera prst="orthographicFront"/>
      <a:lightRig rig="chilly" dir="t"/>
    </dgm:scene3d>
    <dgm:sp3d z="-25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sibTrans1D1">
    <dgm:scene3d>
      <a:camera prst="orthographicFront"/>
      <a:lightRig rig="chilly"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chilly"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1">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2">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asst3">
    <dgm:scene3d>
      <a:camera prst="orthographicFront"/>
      <a:lightRig rig="chilly" dir="t"/>
    </dgm:scene3d>
    <dgm:sp3d prstMaterial="translucentPowder">
      <a:bevelT w="127000" h="25400" prst="softRound"/>
    </dgm:sp3d>
    <dgm:txPr/>
    <dgm:style>
      <a:lnRef idx="0">
        <a:scrgbClr r="0" g="0" b="0"/>
      </a:lnRef>
      <a:fillRef idx="1">
        <a:scrgbClr r="0" g="0" b="0"/>
      </a:fillRef>
      <a:effectRef idx="0">
        <a:scrgbClr r="0" g="0" b="0"/>
      </a:effectRef>
      <a:fontRef idx="minor">
        <a:schemeClr val="lt1"/>
      </a:fontRef>
    </dgm:style>
  </dgm:styleLbl>
  <dgm:styleLbl name="parChTrans2D1">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2">
    <dgm:scene3d>
      <a:camera prst="orthographicFront"/>
      <a:lightRig rig="chilly" dir="t"/>
    </dgm:scene3d>
    <dgm:sp3d z="1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3">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2D4">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parChTrans1D1">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chilly" dir="t"/>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con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1">
    <dgm:scene3d>
      <a:camera prst="orthographicFront"/>
      <a:lightRig rig="chilly" dir="t"/>
    </dgm:scene3d>
    <dgm:sp3d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trAlignAcc1">
    <dgm:scene3d>
      <a:camera prst="orthographicFront"/>
      <a:lightRig rig="chilly" dir="t"/>
    </dgm:scene3d>
    <dgm:sp3d prstMaterial="dkEdge">
      <a:bevelT w="127000" h="25400"/>
    </dgm:sp3d>
    <dgm:txPr/>
    <dgm:style>
      <a:lnRef idx="1">
        <a:scrgbClr r="0" g="0" b="0"/>
      </a:lnRef>
      <a:fillRef idx="1">
        <a:scrgbClr r="0" g="0" b="0"/>
      </a:fillRef>
      <a:effectRef idx="0">
        <a:scrgbClr r="0" g="0" b="0"/>
      </a:effectRef>
      <a:fontRef idx="minor">
        <a:schemeClr val="lt1"/>
      </a:fontRef>
    </dgm:style>
  </dgm:styleLbl>
  <dgm:styleLbl name="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F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AlignAcc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solidBgAcc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chilly" dir="t"/>
    </dgm:scene3d>
    <dgm:sp3d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AccFollowNode1">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0">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2">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3">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fgAcc4">
    <dgm:scene3d>
      <a:camera prst="orthographicFront"/>
      <a:lightRig rig="chilly" dir="t"/>
    </dgm:scene3d>
    <dgm:sp3d z="12700" extrusionH="1700" prstMaterial="dkEdge">
      <a:bevelT w="25400" h="6350" prst="softRound"/>
      <a:bevelB w="0" h="0" prst="convex"/>
    </dgm:sp3d>
    <dgm:txPr/>
    <dgm:style>
      <a:lnRef idx="1">
        <a:scrgbClr r="0" g="0" b="0"/>
      </a:lnRef>
      <a:fillRef idx="1">
        <a:scrgbClr r="0" g="0" b="0"/>
      </a:fillRef>
      <a:effectRef idx="0">
        <a:scrgbClr r="0" g="0" b="0"/>
      </a:effectRef>
      <a:fontRef idx="minor"/>
    </dgm:style>
  </dgm:styleLbl>
  <dgm:styleLbl name="b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dkBgShp">
    <dgm:scene3d>
      <a:camera prst="orthographicFront"/>
      <a:lightRig rig="chilly" dir="t"/>
    </dgm:scene3d>
    <dgm:sp3d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trBgShp">
    <dgm:scene3d>
      <a:camera prst="orthographicFront"/>
      <a:lightRig rig="chilly"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chilly" dir="t"/>
    </dgm:scene3d>
    <dgm:sp3d z="12700" extrusionH="1700" prstMaterial="translucentPowder">
      <a:bevelT w="25400" h="6350" prst="softRound"/>
      <a:bevelB w="0" h="0" prst="convex"/>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0" y="0"/>
            <a:ext cx="3170238" cy="481013"/>
          </a:xfrm>
          <a:prstGeom prst="rect">
            <a:avLst/>
          </a:prstGeom>
          <a:noFill/>
          <a:ln w="9525">
            <a:noFill/>
            <a:miter lim="800000"/>
            <a:headEnd/>
            <a:tailEnd/>
          </a:ln>
        </p:spPr>
        <p:txBody>
          <a:bodyPr vert="horz" wrap="square" lIns="96653" tIns="48327" rIns="96653" bIns="48327" numCol="1" anchor="t" anchorCtr="0" compatLnSpc="1">
            <a:prstTxWarp prst="textNoShape">
              <a:avLst/>
            </a:prstTxWarp>
          </a:bodyPr>
          <a:lstStyle>
            <a:lvl1pPr defTabSz="947738" eaLnBrk="1" hangingPunct="1">
              <a:defRPr sz="1200">
                <a:latin typeface="Calibri" pitchFamily="34" charset="0"/>
                <a:cs typeface="Arial" charset="0"/>
              </a:defRPr>
            </a:lvl1pPr>
          </a:lstStyle>
          <a:p>
            <a:pPr>
              <a:defRPr/>
            </a:pPr>
            <a:endParaRPr lang="en-US" dirty="0"/>
          </a:p>
        </p:txBody>
      </p:sp>
      <p:sp>
        <p:nvSpPr>
          <p:cNvPr id="3" name="Date Placeholder 2"/>
          <p:cNvSpPr>
            <a:spLocks noGrp="1"/>
          </p:cNvSpPr>
          <p:nvPr>
            <p:ph type="dt" idx="1"/>
          </p:nvPr>
        </p:nvSpPr>
        <p:spPr bwMode="auto">
          <a:xfrm>
            <a:off x="4143375" y="0"/>
            <a:ext cx="3170238" cy="481013"/>
          </a:xfrm>
          <a:prstGeom prst="rect">
            <a:avLst/>
          </a:prstGeom>
          <a:noFill/>
          <a:ln w="9525">
            <a:noFill/>
            <a:miter lim="800000"/>
            <a:headEnd/>
            <a:tailEnd/>
          </a:ln>
        </p:spPr>
        <p:txBody>
          <a:bodyPr vert="horz" wrap="square" lIns="96653" tIns="48327" rIns="96653" bIns="48327" numCol="1" anchor="t" anchorCtr="0" compatLnSpc="1">
            <a:prstTxWarp prst="textNoShape">
              <a:avLst/>
            </a:prstTxWarp>
          </a:bodyPr>
          <a:lstStyle>
            <a:lvl1pPr algn="r" defTabSz="947738" eaLnBrk="1" hangingPunct="1">
              <a:defRPr sz="1200">
                <a:latin typeface="Calibri" pitchFamily="34" charset="0"/>
                <a:cs typeface="Arial" charset="0"/>
              </a:defRPr>
            </a:lvl1pPr>
          </a:lstStyle>
          <a:p>
            <a:pPr>
              <a:defRPr/>
            </a:pPr>
            <a:fld id="{2CC4E33D-8A2F-4FF1-A74A-2FF8270B944F}" type="datetimeFigureOut">
              <a:rPr lang="en-US"/>
              <a:pPr>
                <a:defRPr/>
              </a:pPr>
              <a:t>8/31/2016</a:t>
            </a:fld>
            <a:endParaRPr lang="en-US" dirty="0"/>
          </a:p>
        </p:txBody>
      </p:sp>
      <p:sp>
        <p:nvSpPr>
          <p:cNvPr id="4" name="Slide Image Placeholder 3"/>
          <p:cNvSpPr>
            <a:spLocks noGrp="1" noRot="1" noChangeAspect="1"/>
          </p:cNvSpPr>
          <p:nvPr>
            <p:ph type="sldImg" idx="2"/>
          </p:nvPr>
        </p:nvSpPr>
        <p:spPr>
          <a:xfrm>
            <a:off x="1257300" y="719138"/>
            <a:ext cx="4800600" cy="3600450"/>
          </a:xfrm>
          <a:prstGeom prst="rect">
            <a:avLst/>
          </a:prstGeom>
          <a:noFill/>
          <a:ln w="12700">
            <a:solidFill>
              <a:prstClr val="black"/>
            </a:solidFill>
          </a:ln>
        </p:spPr>
        <p:txBody>
          <a:bodyPr vert="horz" lIns="93177" tIns="46589" rIns="93177" bIns="46589" rtlCol="0" anchor="ctr"/>
          <a:lstStyle/>
          <a:p>
            <a:pPr lvl="0"/>
            <a:endParaRPr lang="en-US" noProof="0" dirty="0"/>
          </a:p>
        </p:txBody>
      </p:sp>
      <p:sp>
        <p:nvSpPr>
          <p:cNvPr id="5" name="Notes Placeholder 4"/>
          <p:cNvSpPr>
            <a:spLocks noGrp="1"/>
          </p:cNvSpPr>
          <p:nvPr>
            <p:ph type="body" sz="quarter" idx="3"/>
          </p:nvPr>
        </p:nvSpPr>
        <p:spPr bwMode="auto">
          <a:xfrm>
            <a:off x="731838" y="4560888"/>
            <a:ext cx="5851525" cy="4321175"/>
          </a:xfrm>
          <a:prstGeom prst="rect">
            <a:avLst/>
          </a:prstGeom>
          <a:noFill/>
          <a:ln w="9525">
            <a:noFill/>
            <a:miter lim="800000"/>
            <a:headEnd/>
            <a:tailEnd/>
          </a:ln>
        </p:spPr>
        <p:txBody>
          <a:bodyPr vert="horz" wrap="square" lIns="96653" tIns="48327" rIns="96653" bIns="4832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bwMode="auto">
          <a:xfrm>
            <a:off x="0" y="9118600"/>
            <a:ext cx="3170238" cy="481013"/>
          </a:xfrm>
          <a:prstGeom prst="rect">
            <a:avLst/>
          </a:prstGeom>
          <a:noFill/>
          <a:ln w="9525">
            <a:noFill/>
            <a:miter lim="800000"/>
            <a:headEnd/>
            <a:tailEnd/>
          </a:ln>
        </p:spPr>
        <p:txBody>
          <a:bodyPr vert="horz" wrap="square" lIns="96653" tIns="48327" rIns="96653" bIns="48327" numCol="1" anchor="b" anchorCtr="0" compatLnSpc="1">
            <a:prstTxWarp prst="textNoShape">
              <a:avLst/>
            </a:prstTxWarp>
          </a:bodyPr>
          <a:lstStyle>
            <a:lvl1pPr defTabSz="947738" eaLnBrk="1" hangingPunct="1">
              <a:defRPr sz="1200">
                <a:latin typeface="Calibri" pitchFamily="34" charset="0"/>
                <a:cs typeface="Arial" charset="0"/>
              </a:defRPr>
            </a:lvl1pPr>
          </a:lstStyle>
          <a:p>
            <a:pPr>
              <a:defRPr/>
            </a:pPr>
            <a:endParaRPr lang="en-US" dirty="0"/>
          </a:p>
        </p:txBody>
      </p:sp>
      <p:sp>
        <p:nvSpPr>
          <p:cNvPr id="7" name="Slide Number Placeholder 6"/>
          <p:cNvSpPr>
            <a:spLocks noGrp="1"/>
          </p:cNvSpPr>
          <p:nvPr>
            <p:ph type="sldNum" sz="quarter" idx="5"/>
          </p:nvPr>
        </p:nvSpPr>
        <p:spPr bwMode="auto">
          <a:xfrm>
            <a:off x="4143375" y="9118600"/>
            <a:ext cx="3170238" cy="481013"/>
          </a:xfrm>
          <a:prstGeom prst="rect">
            <a:avLst/>
          </a:prstGeom>
          <a:noFill/>
          <a:ln w="9525">
            <a:noFill/>
            <a:miter lim="800000"/>
            <a:headEnd/>
            <a:tailEnd/>
          </a:ln>
        </p:spPr>
        <p:txBody>
          <a:bodyPr vert="horz" wrap="square" lIns="96653" tIns="48327" rIns="96653" bIns="48327" numCol="1" anchor="b" anchorCtr="0" compatLnSpc="1">
            <a:prstTxWarp prst="textNoShape">
              <a:avLst/>
            </a:prstTxWarp>
          </a:bodyPr>
          <a:lstStyle>
            <a:lvl1pPr algn="r" defTabSz="947738" eaLnBrk="1" hangingPunct="1">
              <a:defRPr sz="1200">
                <a:latin typeface="Calibri" pitchFamily="34" charset="0"/>
                <a:cs typeface="Arial" charset="0"/>
              </a:defRPr>
            </a:lvl1pPr>
          </a:lstStyle>
          <a:p>
            <a:pPr>
              <a:defRPr/>
            </a:pPr>
            <a:fld id="{3048157F-78A4-4B53-ABCD-8E4EC53B9071}" type="slidenum">
              <a:rPr lang="en-US"/>
              <a:pPr>
                <a:defRPr/>
              </a:pPr>
              <a:t>‹#›</a:t>
            </a:fld>
            <a:endParaRPr lang="en-US" dirty="0"/>
          </a:p>
        </p:txBody>
      </p:sp>
    </p:spTree>
    <p:extLst>
      <p:ext uri="{BB962C8B-B14F-4D97-AF65-F5344CB8AC3E}">
        <p14:creationId xmlns:p14="http://schemas.microsoft.com/office/powerpoint/2010/main" val="130530783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charset="0"/>
      </a:defRPr>
    </a:lvl1pPr>
    <a:lvl2pPr marL="457200" algn="l" rtl="0" eaLnBrk="0" fontAlgn="base" hangingPunct="0">
      <a:spcBef>
        <a:spcPct val="30000"/>
      </a:spcBef>
      <a:spcAft>
        <a:spcPct val="0"/>
      </a:spcAft>
      <a:defRPr sz="1200" kern="1200">
        <a:solidFill>
          <a:schemeClr val="tx1"/>
        </a:solidFill>
        <a:latin typeface="+mn-lt"/>
        <a:ea typeface="+mn-ea"/>
        <a:cs typeface="Arial" charset="0"/>
      </a:defRPr>
    </a:lvl2pPr>
    <a:lvl3pPr marL="914400" algn="l" rtl="0" eaLnBrk="0" fontAlgn="base" hangingPunct="0">
      <a:spcBef>
        <a:spcPct val="30000"/>
      </a:spcBef>
      <a:spcAft>
        <a:spcPct val="0"/>
      </a:spcAft>
      <a:defRPr sz="1200" kern="1200">
        <a:solidFill>
          <a:schemeClr val="tx1"/>
        </a:solidFill>
        <a:latin typeface="+mn-lt"/>
        <a:ea typeface="+mn-ea"/>
        <a:cs typeface="Arial" charset="0"/>
      </a:defRPr>
    </a:lvl3pPr>
    <a:lvl4pPr marL="1371600" algn="l" rtl="0" eaLnBrk="0" fontAlgn="base" hangingPunct="0">
      <a:spcBef>
        <a:spcPct val="30000"/>
      </a:spcBef>
      <a:spcAft>
        <a:spcPct val="0"/>
      </a:spcAft>
      <a:defRPr sz="1200" kern="1200">
        <a:solidFill>
          <a:schemeClr val="tx1"/>
        </a:solidFill>
        <a:latin typeface="+mn-lt"/>
        <a:ea typeface="+mn-ea"/>
        <a:cs typeface="Arial" charset="0"/>
      </a:defRPr>
    </a:lvl4pPr>
    <a:lvl5pPr marL="1828800" algn="l" rtl="0" eaLnBrk="0" fontAlgn="base" hangingPunct="0">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4" name="Rectangle 4"/>
          <p:cNvSpPr>
            <a:spLocks noGrp="1" noChangeArrowheads="1"/>
          </p:cNvSpPr>
          <p:nvPr>
            <p:ph type="dt" sz="half" idx="10"/>
          </p:nvPr>
        </p:nvSpPr>
        <p:spPr/>
        <p:txBody>
          <a:bodyPr/>
          <a:lstStyle>
            <a:lvl1pPr>
              <a:defRPr/>
            </a:lvl1pPr>
          </a:lstStyle>
          <a:p>
            <a:pPr>
              <a:defRPr/>
            </a:pPr>
            <a:r>
              <a:rPr lang="en-US" dirty="0" smtClean="0"/>
              <a:t>4/16/2014</a:t>
            </a:r>
            <a:endParaRPr lang="en-US" dirty="0"/>
          </a:p>
        </p:txBody>
      </p:sp>
      <p:sp>
        <p:nvSpPr>
          <p:cNvPr id="5" name="Rectangle 6"/>
          <p:cNvSpPr>
            <a:spLocks noGrp="1" noChangeArrowheads="1"/>
          </p:cNvSpPr>
          <p:nvPr>
            <p:ph type="sldNum" sz="quarter" idx="11"/>
          </p:nvPr>
        </p:nvSpPr>
        <p:spPr/>
        <p:txBody>
          <a:bodyPr/>
          <a:lstStyle>
            <a:lvl1pPr>
              <a:defRPr/>
            </a:lvl1pPr>
          </a:lstStyle>
          <a:p>
            <a:pPr>
              <a:defRPr/>
            </a:pPr>
            <a:fld id="{AF970AA0-F8FA-409E-8BCE-8E6B2D5C34C7}"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6324600" cy="685800"/>
          </a:xfrm>
        </p:spPr>
        <p:txBody>
          <a:bodyPr/>
          <a:lstStyle/>
          <a:p>
            <a:r>
              <a:rPr lang="en-US" dirty="0" smtClean="0"/>
              <a:t>Click to edit Master title style</a:t>
            </a:r>
            <a:endParaRPr lang="en-US" dirty="0"/>
          </a:p>
        </p:txBody>
      </p:sp>
      <p:sp>
        <p:nvSpPr>
          <p:cNvPr id="3" name="Text Placeholder 2"/>
          <p:cNvSpPr>
            <a:spLocks noGrp="1"/>
          </p:cNvSpPr>
          <p:nvPr>
            <p:ph type="body" sz="half" idx="1"/>
          </p:nvPr>
        </p:nvSpPr>
        <p:spPr>
          <a:xfrm>
            <a:off x="457200" y="1447800"/>
            <a:ext cx="8305800" cy="4648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3"/>
          <p:cNvSpPr>
            <a:spLocks noGrp="1" noChangeArrowheads="1"/>
          </p:cNvSpPr>
          <p:nvPr>
            <p:ph type="dt" sz="half" idx="10"/>
          </p:nvPr>
        </p:nvSpPr>
        <p:spPr/>
        <p:txBody>
          <a:bodyPr/>
          <a:lstStyle>
            <a:lvl1pPr>
              <a:defRPr/>
            </a:lvl1pPr>
          </a:lstStyle>
          <a:p>
            <a:pPr>
              <a:defRPr/>
            </a:pPr>
            <a:fld id="{856CB176-7636-4D25-8179-B85D6FA51499}" type="datetime1">
              <a:rPr lang="en-US"/>
              <a:pPr>
                <a:defRPr/>
              </a:pPr>
              <a:t>8/31/2016</a:t>
            </a:fld>
            <a:endParaRPr lang="en-US" dirty="0"/>
          </a:p>
        </p:txBody>
      </p:sp>
      <p:sp>
        <p:nvSpPr>
          <p:cNvPr id="5" name="Rectangle 4"/>
          <p:cNvSpPr>
            <a:spLocks noGrp="1" noChangeArrowheads="1"/>
          </p:cNvSpPr>
          <p:nvPr>
            <p:ph type="ftr" sz="quarter" idx="11"/>
          </p:nvPr>
        </p:nvSpPr>
        <p:spPr/>
        <p:txBody>
          <a:bodyPr/>
          <a:lstStyle>
            <a:lvl1pPr>
              <a:defRPr dirty="0"/>
            </a:lvl1pPr>
          </a:lstStyle>
          <a:p>
            <a:pPr>
              <a:defRPr/>
            </a:pPr>
            <a:endParaRPr lang="en-US" dirty="0"/>
          </a:p>
        </p:txBody>
      </p:sp>
      <p:sp>
        <p:nvSpPr>
          <p:cNvPr id="6" name="Rectangle 5"/>
          <p:cNvSpPr>
            <a:spLocks noGrp="1" noChangeArrowheads="1"/>
          </p:cNvSpPr>
          <p:nvPr>
            <p:ph type="sldNum" sz="quarter" idx="12"/>
          </p:nvPr>
        </p:nvSpPr>
        <p:spPr/>
        <p:txBody>
          <a:bodyPr/>
          <a:lstStyle>
            <a:lvl1pPr>
              <a:defRPr/>
            </a:lvl1pPr>
          </a:lstStyle>
          <a:p>
            <a:pPr>
              <a:defRPr/>
            </a:pPr>
            <a:fld id="{262C30AB-EBF4-467B-A752-255F8CB269F2}" type="slidenum">
              <a:rPr lang="en-US"/>
              <a:pPr>
                <a:defRPr/>
              </a:pPr>
              <a:t>‹#›</a:t>
            </a:fld>
            <a:endParaRPr lang="en-US" dirty="0"/>
          </a:p>
        </p:txBody>
      </p:sp>
      <p:grpSp>
        <p:nvGrpSpPr>
          <p:cNvPr id="20" name="Group 19"/>
          <p:cNvGrpSpPr/>
          <p:nvPr userDrawn="1"/>
        </p:nvGrpSpPr>
        <p:grpSpPr>
          <a:xfrm>
            <a:off x="381000" y="152400"/>
            <a:ext cx="914400" cy="838200"/>
            <a:chOff x="2743200" y="1295400"/>
            <a:chExt cx="3581400" cy="2906713"/>
          </a:xfrm>
        </p:grpSpPr>
        <p:sp>
          <p:nvSpPr>
            <p:cNvPr id="7" name="Rectangle 6"/>
            <p:cNvSpPr/>
            <p:nvPr userDrawn="1"/>
          </p:nvSpPr>
          <p:spPr>
            <a:xfrm>
              <a:off x="2971800" y="2133600"/>
              <a:ext cx="3124200" cy="1219200"/>
            </a:xfrm>
            <a:prstGeom prst="rect">
              <a:avLst/>
            </a:prstGeom>
            <a:gradFill flip="none" rotWithShape="1">
              <a:gsLst>
                <a:gs pos="0">
                  <a:srgbClr val="700000">
                    <a:shade val="30000"/>
                    <a:satMod val="115000"/>
                  </a:srgbClr>
                </a:gs>
                <a:gs pos="50000">
                  <a:srgbClr val="700000">
                    <a:shade val="67500"/>
                    <a:satMod val="115000"/>
                  </a:srgbClr>
                </a:gs>
                <a:gs pos="100000">
                  <a:srgbClr val="700000">
                    <a:shade val="100000"/>
                    <a:satMod val="115000"/>
                  </a:srgbClr>
                </a:gs>
              </a:gsLst>
              <a:lin ang="5400000" scaled="1"/>
              <a:tileRect/>
            </a:gradFill>
            <a:ln w="0"/>
            <a:effectLst>
              <a:outerShdw blurRad="40000" dist="23000" dir="5400000" rotWithShape="0">
                <a:srgbClr val="000000">
                  <a:alpha val="35000"/>
                </a:srgbClr>
              </a:outerShdw>
              <a:reflection blurRad="6350" stA="52000" endA="300" endPos="35000" dir="5400000" sy="-100000" algn="bl" rotWithShape="0"/>
            </a:effectLst>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endParaRPr lang="en-US" dirty="0"/>
            </a:p>
          </p:txBody>
        </p:sp>
        <p:sp>
          <p:nvSpPr>
            <p:cNvPr id="8" name="Trapezoid 7"/>
            <p:cNvSpPr/>
            <p:nvPr userDrawn="1"/>
          </p:nvSpPr>
          <p:spPr>
            <a:xfrm>
              <a:off x="2819400" y="2438400"/>
              <a:ext cx="457200" cy="1219200"/>
            </a:xfrm>
            <a:prstGeom prst="trapezoid">
              <a:avLst>
                <a:gd name="adj" fmla="val 18877"/>
              </a:avLst>
            </a:prstGeom>
            <a:solidFill>
              <a:srgbClr val="DDD9C3"/>
            </a:solidFill>
            <a:ln/>
            <a:effectLst>
              <a:outerShdw blurRad="40000" dist="23000" dir="5400000" rotWithShape="0">
                <a:srgbClr val="000000">
                  <a:alpha val="35000"/>
                </a:srgbClr>
              </a:outerShdw>
              <a:reflection blurRad="6350" stA="52000" endA="300" endPos="35000" dir="5400000" sy="-100000" algn="bl" rotWithShape="0"/>
            </a:effectLst>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9" name="Trapezoid 8"/>
            <p:cNvSpPr/>
            <p:nvPr userDrawn="1"/>
          </p:nvSpPr>
          <p:spPr>
            <a:xfrm rot="10800000">
              <a:off x="2819400" y="2286000"/>
              <a:ext cx="457200" cy="152400"/>
            </a:xfrm>
            <a:prstGeom prst="trapezoid">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0" name="Rounded Rectangle 9"/>
            <p:cNvSpPr/>
            <p:nvPr userDrawn="1"/>
          </p:nvSpPr>
          <p:spPr>
            <a:xfrm>
              <a:off x="2743200" y="1905000"/>
              <a:ext cx="3581400" cy="304800"/>
            </a:xfrm>
            <a:prstGeom prst="roundRect">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1" name="Isosceles Triangle 10"/>
            <p:cNvSpPr/>
            <p:nvPr userDrawn="1"/>
          </p:nvSpPr>
          <p:spPr>
            <a:xfrm>
              <a:off x="2743200" y="1295400"/>
              <a:ext cx="3581400" cy="533400"/>
            </a:xfrm>
            <a:prstGeom prst="triangle">
              <a:avLst>
                <a:gd name="adj" fmla="val 50612"/>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b"/>
            <a:lstStyle/>
            <a:p>
              <a:pPr algn="ctr" fontAlgn="auto">
                <a:spcBef>
                  <a:spcPts val="0"/>
                </a:spcBef>
                <a:spcAft>
                  <a:spcPts val="0"/>
                </a:spcAft>
                <a:defRPr/>
              </a:pPr>
              <a:endParaRPr lang="en-US" dirty="0"/>
            </a:p>
          </p:txBody>
        </p:sp>
        <p:sp>
          <p:nvSpPr>
            <p:cNvPr id="12" name="Trapezoid 11"/>
            <p:cNvSpPr/>
            <p:nvPr userDrawn="1"/>
          </p:nvSpPr>
          <p:spPr>
            <a:xfrm>
              <a:off x="3810000" y="2438400"/>
              <a:ext cx="457200" cy="1219200"/>
            </a:xfrm>
            <a:prstGeom prst="trapezoid">
              <a:avLst>
                <a:gd name="adj" fmla="val 18877"/>
              </a:avLst>
            </a:prstGeom>
            <a:solidFill>
              <a:srgbClr val="DDD9C3"/>
            </a:solidFill>
            <a:ln/>
            <a:effectLst>
              <a:outerShdw blurRad="40000" dist="23000" dir="5400000" rotWithShape="0">
                <a:srgbClr val="000000">
                  <a:alpha val="35000"/>
                </a:srgbClr>
              </a:outerShdw>
              <a:reflection blurRad="6350" stA="52000" endA="300" endPos="35000" dir="5400000" sy="-100000" algn="bl" rotWithShape="0"/>
            </a:effectLst>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13" name="Trapezoid 12"/>
            <p:cNvSpPr/>
            <p:nvPr userDrawn="1"/>
          </p:nvSpPr>
          <p:spPr>
            <a:xfrm rot="10800000">
              <a:off x="3810000" y="2286000"/>
              <a:ext cx="457200" cy="152400"/>
            </a:xfrm>
            <a:prstGeom prst="trapezoid">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Trapezoid 13"/>
            <p:cNvSpPr/>
            <p:nvPr userDrawn="1"/>
          </p:nvSpPr>
          <p:spPr>
            <a:xfrm>
              <a:off x="4800600" y="2438400"/>
              <a:ext cx="457200" cy="1219200"/>
            </a:xfrm>
            <a:prstGeom prst="trapezoid">
              <a:avLst>
                <a:gd name="adj" fmla="val 18877"/>
              </a:avLst>
            </a:prstGeom>
            <a:solidFill>
              <a:srgbClr val="DDD9C3"/>
            </a:solidFill>
            <a:ln/>
            <a:effectLst>
              <a:outerShdw blurRad="40000" dist="23000" dir="5400000" rotWithShape="0">
                <a:srgbClr val="000000">
                  <a:alpha val="35000"/>
                </a:srgbClr>
              </a:outerShdw>
              <a:reflection blurRad="6350" stA="52000" endA="300" endPos="35000" dir="5400000" sy="-100000" algn="bl" rotWithShape="0"/>
            </a:effectLst>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15" name="Trapezoid 14"/>
            <p:cNvSpPr/>
            <p:nvPr userDrawn="1"/>
          </p:nvSpPr>
          <p:spPr>
            <a:xfrm rot="10800000">
              <a:off x="4800600" y="2286000"/>
              <a:ext cx="457200" cy="152400"/>
            </a:xfrm>
            <a:prstGeom prst="trapezoid">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Trapezoid 15"/>
            <p:cNvSpPr/>
            <p:nvPr userDrawn="1"/>
          </p:nvSpPr>
          <p:spPr>
            <a:xfrm>
              <a:off x="5791200" y="2438400"/>
              <a:ext cx="457200" cy="1219200"/>
            </a:xfrm>
            <a:prstGeom prst="trapezoid">
              <a:avLst>
                <a:gd name="adj" fmla="val 18877"/>
              </a:avLst>
            </a:prstGeom>
            <a:solidFill>
              <a:srgbClr val="DDD9C3"/>
            </a:solidFill>
            <a:ln/>
            <a:effectLst>
              <a:outerShdw blurRad="40000" dist="23000" dir="5400000" rotWithShape="0">
                <a:srgbClr val="000000">
                  <a:alpha val="35000"/>
                </a:srgbClr>
              </a:outerShdw>
              <a:reflection blurRad="6350" stA="52000" endA="300" endPos="35000" dir="5400000" sy="-100000" algn="bl" rotWithShape="0"/>
            </a:effectLst>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17" name="Trapezoid 16"/>
            <p:cNvSpPr/>
            <p:nvPr userDrawn="1"/>
          </p:nvSpPr>
          <p:spPr>
            <a:xfrm rot="10800000">
              <a:off x="5791200" y="2286000"/>
              <a:ext cx="457200" cy="152400"/>
            </a:xfrm>
            <a:prstGeom prst="trapezoid">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8" name="Picture 3" descr="Z:\HEC\admin\Planning\Presentation\Sprite 8hb.png"/>
            <p:cNvPicPr>
              <a:picLocks noChangeAspect="1" noChangeArrowheads="1"/>
            </p:cNvPicPr>
            <p:nvPr userDrawn="1"/>
          </p:nvPicPr>
          <p:blipFill>
            <a:blip r:embed="rId2" cstate="print"/>
            <a:srcRect/>
            <a:stretch>
              <a:fillRect/>
            </a:stretch>
          </p:blipFill>
          <p:spPr bwMode="auto">
            <a:xfrm>
              <a:off x="4191000" y="1447800"/>
              <a:ext cx="638175" cy="428625"/>
            </a:xfrm>
            <a:prstGeom prst="rect">
              <a:avLst/>
            </a:prstGeom>
            <a:noFill/>
            <a:ln w="9525">
              <a:noFill/>
              <a:miter lim="800000"/>
              <a:headEnd/>
              <a:tailEnd/>
            </a:ln>
          </p:spPr>
        </p:pic>
        <p:pic>
          <p:nvPicPr>
            <p:cNvPr id="19" name="Picture 106" descr="Z:\HEC\admin\Planning\Presentation\Sprite 26 (Copy 8).png"/>
            <p:cNvPicPr>
              <a:picLocks noChangeAspect="1" noChangeArrowheads="1"/>
            </p:cNvPicPr>
            <p:nvPr userDrawn="1"/>
          </p:nvPicPr>
          <p:blipFill>
            <a:blip r:embed="rId3" cstate="print"/>
            <a:srcRect/>
            <a:stretch>
              <a:fillRect/>
            </a:stretch>
          </p:blipFill>
          <p:spPr bwMode="auto">
            <a:xfrm>
              <a:off x="2895600" y="3657600"/>
              <a:ext cx="3336925" cy="544513"/>
            </a:xfrm>
            <a:prstGeom prst="rect">
              <a:avLst/>
            </a:prstGeom>
            <a:noFill/>
            <a:ln w="9525">
              <a:noFill/>
              <a:miter lim="800000"/>
              <a:headEnd/>
              <a:tailEnd/>
            </a:ln>
          </p:spPr>
        </p:pic>
      </p:gr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4" cstate="print">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title"/>
          </p:nvPr>
        </p:nvSpPr>
        <p:spPr bwMode="auto">
          <a:xfrm>
            <a:off x="457200" y="228600"/>
            <a:ext cx="8229600" cy="685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03" name="Rectangle 3"/>
          <p:cNvSpPr>
            <a:spLocks noGrp="1" noChangeArrowheads="1"/>
          </p:cNvSpPr>
          <p:nvPr>
            <p:ph type="body" idx="1"/>
          </p:nvPr>
        </p:nvSpPr>
        <p:spPr bwMode="auto">
          <a:xfrm>
            <a:off x="457200" y="1447800"/>
            <a:ext cx="8229600" cy="4648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0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cs typeface="Arial" charset="0"/>
              </a:defRPr>
            </a:lvl1pPr>
          </a:lstStyle>
          <a:p>
            <a:pPr>
              <a:defRPr/>
            </a:pPr>
            <a:fld id="{C97E778C-8A03-4752-ACDA-6E267211CB2C}" type="datetime1">
              <a:rPr lang="en-US"/>
              <a:pPr>
                <a:defRPr/>
              </a:pPr>
              <a:t>8/31/2016</a:t>
            </a:fld>
            <a:endParaRPr lang="en-US" dirty="0"/>
          </a:p>
        </p:txBody>
      </p:sp>
      <p:sp>
        <p:nvSpPr>
          <p:cNvPr id="10240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mn-lt"/>
                <a:cs typeface="Arial" charset="0"/>
              </a:defRPr>
            </a:lvl1pPr>
          </a:lstStyle>
          <a:p>
            <a:pPr>
              <a:defRPr/>
            </a:pPr>
            <a:r>
              <a:rPr lang="en-US" dirty="0"/>
              <a:t>Hellenic Electronic Center</a:t>
            </a:r>
          </a:p>
        </p:txBody>
      </p:sp>
      <p:sp>
        <p:nvSpPr>
          <p:cNvPr id="10240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cs typeface="Arial" charset="0"/>
              </a:defRPr>
            </a:lvl1pPr>
          </a:lstStyle>
          <a:p>
            <a:pPr>
              <a:defRPr/>
            </a:pPr>
            <a:fld id="{860F6426-4FAC-455B-84B8-056EC92911A9}" type="slidenum">
              <a:rPr lang="en-US"/>
              <a:pPr>
                <a:defRPr/>
              </a:pPr>
              <a:t>‹#›</a:t>
            </a:fld>
            <a:endParaRPr lang="en-US" dirty="0"/>
          </a:p>
        </p:txBody>
      </p:sp>
      <p:sp>
        <p:nvSpPr>
          <p:cNvPr id="102407" name="Line 7"/>
          <p:cNvSpPr>
            <a:spLocks noChangeShapeType="1"/>
          </p:cNvSpPr>
          <p:nvPr/>
        </p:nvSpPr>
        <p:spPr bwMode="auto">
          <a:xfrm>
            <a:off x="381000" y="990600"/>
            <a:ext cx="8458200" cy="0"/>
          </a:xfrm>
          <a:prstGeom prst="line">
            <a:avLst/>
          </a:prstGeom>
          <a:noFill/>
          <a:ln w="76200" cmpd="tri">
            <a:solidFill>
              <a:schemeClr val="tx1"/>
            </a:solidFill>
            <a:round/>
            <a:headEnd/>
            <a:tailEnd/>
          </a:ln>
          <a:effectLst/>
        </p:spPr>
        <p:txBody>
          <a:bodyPr/>
          <a:lstStyle/>
          <a:p>
            <a:pPr eaLnBrk="0" hangingPunct="0">
              <a:defRPr/>
            </a:pPr>
            <a:endParaRPr lang="en-US" dirty="0"/>
          </a:p>
        </p:txBody>
      </p:sp>
      <p:sp>
        <p:nvSpPr>
          <p:cNvPr id="102408" name="Line 8"/>
          <p:cNvSpPr>
            <a:spLocks noChangeShapeType="1"/>
          </p:cNvSpPr>
          <p:nvPr/>
        </p:nvSpPr>
        <p:spPr bwMode="auto">
          <a:xfrm>
            <a:off x="381000" y="6324600"/>
            <a:ext cx="8458200" cy="0"/>
          </a:xfrm>
          <a:prstGeom prst="line">
            <a:avLst/>
          </a:prstGeom>
          <a:noFill/>
          <a:ln w="9525">
            <a:solidFill>
              <a:schemeClr val="tx1"/>
            </a:solidFill>
            <a:round/>
            <a:headEnd/>
            <a:tailEnd/>
          </a:ln>
          <a:effectLst/>
        </p:spPr>
        <p:txBody>
          <a:bodyPr/>
          <a:lstStyle/>
          <a:p>
            <a:pPr eaLnBrk="0" hangingPunct="0">
              <a:defRPr/>
            </a:pPr>
            <a:endParaRPr lang="en-US" dirty="0"/>
          </a:p>
        </p:txBody>
      </p:sp>
    </p:spTree>
  </p:cSld>
  <p:clrMap bg1="dk2" tx1="lt1" bg2="dk1" tx2="lt2" accent1="accent1" accent2="accent2" accent3="accent3" accent4="accent4" accent5="accent5" accent6="accent6" hlink="hlink" folHlink="folHlink"/>
  <p:sldLayoutIdLst>
    <p:sldLayoutId id="2147483792" r:id="rId1"/>
    <p:sldLayoutId id="2147483793" r:id="rId2"/>
  </p:sldLayoutIdLst>
  <p:hf hd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cs typeface="Arial"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greece.org/" TargetMode="Externa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8" Type="http://schemas.openxmlformats.org/officeDocument/2006/relationships/diagramLayout" Target="../diagrams/layout10.xml"/><Relationship Id="rId13" Type="http://schemas.openxmlformats.org/officeDocument/2006/relationships/diagramLayout" Target="../diagrams/layout11.xml"/><Relationship Id="rId18" Type="http://schemas.openxmlformats.org/officeDocument/2006/relationships/diagramLayout" Target="../diagrams/layout12.xml"/><Relationship Id="rId26" Type="http://schemas.microsoft.com/office/2007/relationships/diagramDrawing" Target="../diagrams/drawing13.xml"/><Relationship Id="rId3" Type="http://schemas.openxmlformats.org/officeDocument/2006/relationships/diagramLayout" Target="../diagrams/layout9.xml"/><Relationship Id="rId21" Type="http://schemas.microsoft.com/office/2007/relationships/diagramDrawing" Target="../diagrams/drawing12.xml"/><Relationship Id="rId7" Type="http://schemas.openxmlformats.org/officeDocument/2006/relationships/diagramData" Target="../diagrams/data10.xml"/><Relationship Id="rId12" Type="http://schemas.openxmlformats.org/officeDocument/2006/relationships/diagramData" Target="../diagrams/data11.xml"/><Relationship Id="rId17" Type="http://schemas.openxmlformats.org/officeDocument/2006/relationships/diagramData" Target="../diagrams/data12.xml"/><Relationship Id="rId25" Type="http://schemas.openxmlformats.org/officeDocument/2006/relationships/diagramColors" Target="../diagrams/colors13.xml"/><Relationship Id="rId2" Type="http://schemas.openxmlformats.org/officeDocument/2006/relationships/diagramData" Target="../diagrams/data9.xml"/><Relationship Id="rId16" Type="http://schemas.microsoft.com/office/2007/relationships/diagramDrawing" Target="../diagrams/drawing11.xml"/><Relationship Id="rId20" Type="http://schemas.openxmlformats.org/officeDocument/2006/relationships/diagramColors" Target="../diagrams/colors12.xml"/><Relationship Id="rId1" Type="http://schemas.openxmlformats.org/officeDocument/2006/relationships/slideLayout" Target="../slideLayouts/slideLayout2.xml"/><Relationship Id="rId6" Type="http://schemas.microsoft.com/office/2007/relationships/diagramDrawing" Target="../diagrams/drawing9.xml"/><Relationship Id="rId11" Type="http://schemas.microsoft.com/office/2007/relationships/diagramDrawing" Target="../diagrams/drawing10.xml"/><Relationship Id="rId24" Type="http://schemas.openxmlformats.org/officeDocument/2006/relationships/diagramQuickStyle" Target="../diagrams/quickStyle13.xml"/><Relationship Id="rId5" Type="http://schemas.openxmlformats.org/officeDocument/2006/relationships/diagramColors" Target="../diagrams/colors9.xml"/><Relationship Id="rId15" Type="http://schemas.openxmlformats.org/officeDocument/2006/relationships/diagramColors" Target="../diagrams/colors11.xml"/><Relationship Id="rId23" Type="http://schemas.openxmlformats.org/officeDocument/2006/relationships/diagramLayout" Target="../diagrams/layout13.xml"/><Relationship Id="rId10" Type="http://schemas.openxmlformats.org/officeDocument/2006/relationships/diagramColors" Target="../diagrams/colors10.xml"/><Relationship Id="rId19" Type="http://schemas.openxmlformats.org/officeDocument/2006/relationships/diagramQuickStyle" Target="../diagrams/quickStyle12.xml"/><Relationship Id="rId4" Type="http://schemas.openxmlformats.org/officeDocument/2006/relationships/diagramQuickStyle" Target="../diagrams/quickStyle9.xml"/><Relationship Id="rId9" Type="http://schemas.openxmlformats.org/officeDocument/2006/relationships/diagramQuickStyle" Target="../diagrams/quickStyle10.xml"/><Relationship Id="rId14" Type="http://schemas.openxmlformats.org/officeDocument/2006/relationships/diagramQuickStyle" Target="../diagrams/quickStyle11.xml"/><Relationship Id="rId22" Type="http://schemas.openxmlformats.org/officeDocument/2006/relationships/diagramData" Target="../diagrams/data13.xml"/></Relationships>
</file>

<file path=ppt/slides/_rels/slide11.xml.rels><?xml version="1.0" encoding="UTF-8" standalone="yes"?>
<Relationships xmlns="http://schemas.openxmlformats.org/package/2006/relationships"><Relationship Id="rId3" Type="http://schemas.openxmlformats.org/officeDocument/2006/relationships/hyperlink" Target="mailto:href=%22mailto:hec@greece.org%22" TargetMode="External"/><Relationship Id="rId7" Type="http://schemas.openxmlformats.org/officeDocument/2006/relationships/hyperlink" Target="http://www.greece.org/hec/admin/public/HEC-Overview.pdf" TargetMode="External"/><Relationship Id="rId2" Type="http://schemas.openxmlformats.org/officeDocument/2006/relationships/hyperlink" Target="http://www.greece.org/" TargetMode="External"/><Relationship Id="rId1" Type="http://schemas.openxmlformats.org/officeDocument/2006/relationships/slideLayout" Target="../slideLayouts/slideLayout2.xml"/><Relationship Id="rId6" Type="http://schemas.openxmlformats.org/officeDocument/2006/relationships/hyperlink" Target="http://www.greece.org/hec/admin/docs/hec-guide&amp;regulations-draft-v03.pdf" TargetMode="External"/><Relationship Id="rId5" Type="http://schemas.openxmlformats.org/officeDocument/2006/relationships/hyperlink" Target="http://www.greece.org/hec/admin/docs/trifold-hec-02.pdf" TargetMode="External"/><Relationship Id="rId4" Type="http://schemas.openxmlformats.org/officeDocument/2006/relationships/hyperlink" Target="http://www.greece.org/hec/admin/docs/HEC-ByLaws-22Dec2015.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greece.org/hec/admin/docs/HEC-ByLaws-22Dec2015.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www.greece.org/main/index.php?option=com_content&amp;view=article&amp;id=5&amp;Itemid=2"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greece.org/" TargetMode="External"/><Relationship Id="rId2" Type="http://schemas.openxmlformats.org/officeDocument/2006/relationships/hyperlink" Target="http://www.greece.org/main/index.php?option=com_content&amp;view=article&amp;id=889&amp;Itemid=1"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13" Type="http://schemas.microsoft.com/office/2007/relationships/diagramDrawing" Target="../diagrams/drawing3.xml"/><Relationship Id="rId18" Type="http://schemas.microsoft.com/office/2007/relationships/diagramDrawing" Target="../diagrams/drawing4.xml"/><Relationship Id="rId3" Type="http://schemas.openxmlformats.org/officeDocument/2006/relationships/hyperlink" Target="http://www.ehk.gr/" TargetMode="External"/><Relationship Id="rId21" Type="http://schemas.openxmlformats.org/officeDocument/2006/relationships/diagramQuickStyle" Target="../diagrams/quickStyle5.xml"/><Relationship Id="rId7" Type="http://schemas.openxmlformats.org/officeDocument/2006/relationships/diagramColors" Target="../diagrams/colors2.xml"/><Relationship Id="rId12" Type="http://schemas.openxmlformats.org/officeDocument/2006/relationships/diagramColors" Target="../diagrams/colors3.xml"/><Relationship Id="rId17" Type="http://schemas.openxmlformats.org/officeDocument/2006/relationships/diagramColors" Target="../diagrams/colors4.xml"/><Relationship Id="rId2" Type="http://schemas.openxmlformats.org/officeDocument/2006/relationships/hyperlink" Target="http://www.greece.org/" TargetMode="External"/><Relationship Id="rId16" Type="http://schemas.openxmlformats.org/officeDocument/2006/relationships/diagramQuickStyle" Target="../diagrams/quickStyle4.xml"/><Relationship Id="rId20" Type="http://schemas.openxmlformats.org/officeDocument/2006/relationships/diagramLayout" Target="../diagrams/layout5.xml"/><Relationship Id="rId1" Type="http://schemas.openxmlformats.org/officeDocument/2006/relationships/slideLayout" Target="../slideLayouts/slideLayout2.xml"/><Relationship Id="rId6" Type="http://schemas.openxmlformats.org/officeDocument/2006/relationships/diagramQuickStyle" Target="../diagrams/quickStyle2.xml"/><Relationship Id="rId11" Type="http://schemas.openxmlformats.org/officeDocument/2006/relationships/diagramQuickStyle" Target="../diagrams/quickStyle3.xml"/><Relationship Id="rId5" Type="http://schemas.openxmlformats.org/officeDocument/2006/relationships/diagramLayout" Target="../diagrams/layout2.xml"/><Relationship Id="rId15" Type="http://schemas.openxmlformats.org/officeDocument/2006/relationships/diagramLayout" Target="../diagrams/layout4.xml"/><Relationship Id="rId23" Type="http://schemas.microsoft.com/office/2007/relationships/diagramDrawing" Target="../diagrams/drawing5.xml"/><Relationship Id="rId10" Type="http://schemas.openxmlformats.org/officeDocument/2006/relationships/diagramLayout" Target="../diagrams/layout3.xml"/><Relationship Id="rId19" Type="http://schemas.openxmlformats.org/officeDocument/2006/relationships/diagramData" Target="../diagrams/data5.xml"/><Relationship Id="rId4" Type="http://schemas.openxmlformats.org/officeDocument/2006/relationships/diagramData" Target="../diagrams/data2.xml"/><Relationship Id="rId9" Type="http://schemas.openxmlformats.org/officeDocument/2006/relationships/diagramData" Target="../diagrams/data3.xml"/><Relationship Id="rId14" Type="http://schemas.openxmlformats.org/officeDocument/2006/relationships/diagramData" Target="../diagrams/data4.xml"/><Relationship Id="rId22" Type="http://schemas.openxmlformats.org/officeDocument/2006/relationships/diagramColors" Target="../diagrams/colors5.xml"/></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9.xml.rels><?xml version="1.0" encoding="UTF-8" standalone="yes"?>
<Relationships xmlns="http://schemas.openxmlformats.org/package/2006/relationships"><Relationship Id="rId2" Type="http://schemas.openxmlformats.org/officeDocument/2006/relationships/hyperlink" Target="http://www.greece.org/main/index.php?option=com_jforms&amp;view=form&amp;id=3&amp;Itemid=6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p:cNvSpPr>
            <a:spLocks noGrp="1"/>
          </p:cNvSpPr>
          <p:nvPr>
            <p:ph type="sldNum" sz="quarter" idx="11"/>
          </p:nvPr>
        </p:nvSpPr>
        <p:spPr/>
        <p:txBody>
          <a:bodyPr/>
          <a:lstStyle/>
          <a:p>
            <a:pPr>
              <a:defRPr/>
            </a:pPr>
            <a:fld id="{79B77879-0E68-465F-B728-518F55725264}" type="slidenum">
              <a:rPr lang="en-US"/>
              <a:pPr>
                <a:defRPr/>
              </a:pPr>
              <a:t>1</a:t>
            </a:fld>
            <a:endParaRPr lang="en-US" dirty="0"/>
          </a:p>
        </p:txBody>
      </p:sp>
      <p:sp>
        <p:nvSpPr>
          <p:cNvPr id="13" name="TextBox 12"/>
          <p:cNvSpPr txBox="1"/>
          <p:nvPr/>
        </p:nvSpPr>
        <p:spPr>
          <a:xfrm>
            <a:off x="5943600" y="5715000"/>
            <a:ext cx="1897063" cy="461963"/>
          </a:xfrm>
          <a:prstGeom prst="rect">
            <a:avLst/>
          </a:prstGeom>
          <a:noFill/>
        </p:spPr>
        <p:txBody>
          <a:bodyPr wrap="none">
            <a:spAutoFit/>
          </a:bodyPr>
          <a:lstStyle/>
          <a:p>
            <a:pPr eaLnBrk="0" hangingPunct="0">
              <a:defRPr/>
            </a:pPr>
            <a:r>
              <a:rPr lang="en-US" sz="2400" dirty="0">
                <a:effectLst>
                  <a:outerShdw blurRad="38100" dist="38100" dir="2700000" algn="tl">
                    <a:srgbClr val="000000">
                      <a:alpha val="43137"/>
                    </a:srgbClr>
                  </a:outerShdw>
                </a:effectLst>
              </a:rPr>
              <a:t>an Overview</a:t>
            </a:r>
          </a:p>
        </p:txBody>
      </p:sp>
      <p:sp>
        <p:nvSpPr>
          <p:cNvPr id="14" name="TextBox 13"/>
          <p:cNvSpPr txBox="1"/>
          <p:nvPr/>
        </p:nvSpPr>
        <p:spPr>
          <a:xfrm>
            <a:off x="304800" y="6477000"/>
            <a:ext cx="1426801" cy="276999"/>
          </a:xfrm>
          <a:prstGeom prst="rect">
            <a:avLst/>
          </a:prstGeom>
          <a:noFill/>
        </p:spPr>
        <p:txBody>
          <a:bodyPr wrap="none">
            <a:spAutoFit/>
          </a:bodyPr>
          <a:lstStyle/>
          <a:p>
            <a:pPr eaLnBrk="0" hangingPunct="0">
              <a:defRPr/>
            </a:pPr>
            <a:r>
              <a:rPr lang="en-US" sz="1200" dirty="0">
                <a:solidFill>
                  <a:schemeClr val="accent6">
                    <a:lumMod val="20000"/>
                    <a:lumOff val="80000"/>
                  </a:schemeClr>
                </a:solidFill>
                <a:effectLst>
                  <a:outerShdw blurRad="38100" dist="38100" dir="2700000" algn="tl">
                    <a:srgbClr val="000000">
                      <a:alpha val="43137"/>
                    </a:srgbClr>
                  </a:outerShdw>
                </a:effectLst>
              </a:rPr>
              <a:t>1</a:t>
            </a:r>
            <a:r>
              <a:rPr lang="en-US" sz="1200" dirty="0" smtClean="0">
                <a:solidFill>
                  <a:schemeClr val="accent6">
                    <a:lumMod val="20000"/>
                    <a:lumOff val="80000"/>
                  </a:schemeClr>
                </a:solidFill>
                <a:effectLst>
                  <a:outerShdw blurRad="38100" dist="38100" dir="2700000" algn="tl">
                    <a:srgbClr val="000000">
                      <a:alpha val="43137"/>
                    </a:srgbClr>
                  </a:outerShdw>
                </a:effectLst>
              </a:rPr>
              <a:t>3 February, 2016</a:t>
            </a:r>
            <a:endParaRPr lang="en-US" sz="1200" dirty="0">
              <a:solidFill>
                <a:schemeClr val="accent6">
                  <a:lumMod val="20000"/>
                  <a:lumOff val="80000"/>
                </a:schemeClr>
              </a:solidFill>
              <a:effectLst>
                <a:outerShdw blurRad="38100" dist="38100" dir="2700000" algn="tl">
                  <a:srgbClr val="000000">
                    <a:alpha val="43137"/>
                  </a:srgbClr>
                </a:outerShdw>
              </a:effectLst>
            </a:endParaRPr>
          </a:p>
        </p:txBody>
      </p:sp>
      <p:cxnSp>
        <p:nvCxnSpPr>
          <p:cNvPr id="16" name="Straight Connector 15"/>
          <p:cNvCxnSpPr/>
          <p:nvPr/>
        </p:nvCxnSpPr>
        <p:spPr bwMode="auto">
          <a:xfrm>
            <a:off x="1447800" y="6096000"/>
            <a:ext cx="6248400" cy="1588"/>
          </a:xfrm>
          <a:prstGeom prst="line">
            <a:avLst/>
          </a:prstGeom>
          <a:solidFill>
            <a:schemeClr val="accent1"/>
          </a:solidFill>
          <a:ln w="9525" cap="flat" cmpd="sng" algn="ctr">
            <a:solidFill>
              <a:schemeClr val="bg1">
                <a:lumMod val="40000"/>
                <a:lumOff val="60000"/>
              </a:schemeClr>
            </a:solidFill>
            <a:prstDash val="solid"/>
            <a:round/>
            <a:headEnd type="none" w="med" len="med"/>
            <a:tailEnd type="none" w="med" len="med"/>
          </a:ln>
          <a:effectLst/>
        </p:spPr>
      </p:cxnSp>
      <p:cxnSp>
        <p:nvCxnSpPr>
          <p:cNvPr id="20" name="Straight Connector 19"/>
          <p:cNvCxnSpPr/>
          <p:nvPr/>
        </p:nvCxnSpPr>
        <p:spPr bwMode="auto">
          <a:xfrm>
            <a:off x="304800" y="6477000"/>
            <a:ext cx="8534400" cy="1588"/>
          </a:xfrm>
          <a:prstGeom prst="line">
            <a:avLst/>
          </a:prstGeom>
          <a:solidFill>
            <a:schemeClr val="accent1"/>
          </a:solidFill>
          <a:ln w="9525" cap="flat" cmpd="sng" algn="ctr">
            <a:solidFill>
              <a:schemeClr val="bg2"/>
            </a:solidFill>
            <a:prstDash val="solid"/>
            <a:round/>
            <a:headEnd type="none" w="med" len="med"/>
            <a:tailEnd type="none" w="med" len="med"/>
          </a:ln>
          <a:effectLst>
            <a:innerShdw blurRad="63500" dist="50800" dir="13500000">
              <a:prstClr val="black">
                <a:alpha val="50000"/>
              </a:prstClr>
            </a:innerShdw>
          </a:effectLst>
        </p:spPr>
      </p:cxnSp>
      <p:sp>
        <p:nvSpPr>
          <p:cNvPr id="43" name="Rectangle 42"/>
          <p:cNvSpPr/>
          <p:nvPr/>
        </p:nvSpPr>
        <p:spPr>
          <a:xfrm>
            <a:off x="2459477" y="2221120"/>
            <a:ext cx="4453647" cy="1789847"/>
          </a:xfrm>
          <a:prstGeom prst="rect">
            <a:avLst/>
          </a:prstGeom>
          <a:gradFill flip="none" rotWithShape="1">
            <a:gsLst>
              <a:gs pos="0">
                <a:srgbClr val="700000">
                  <a:shade val="30000"/>
                  <a:satMod val="115000"/>
                </a:srgbClr>
              </a:gs>
              <a:gs pos="50000">
                <a:srgbClr val="700000">
                  <a:shade val="67500"/>
                  <a:satMod val="115000"/>
                </a:srgbClr>
              </a:gs>
              <a:gs pos="100000">
                <a:srgbClr val="700000">
                  <a:shade val="100000"/>
                  <a:satMod val="115000"/>
                </a:srgbClr>
              </a:gs>
            </a:gsLst>
            <a:lin ang="5400000" scaled="1"/>
            <a:tileRect/>
          </a:gradFill>
          <a:ln w="0">
            <a:noFill/>
          </a:ln>
          <a:effectLst>
            <a:outerShdw blurRad="40000" dist="23000" dir="5400000" rotWithShape="0">
              <a:srgbClr val="000000">
                <a:alpha val="35000"/>
              </a:srgbClr>
            </a:outerShdw>
            <a:reflection blurRad="6350" stA="52000" endA="300" endPos="35000" dir="5400000" sy="-100000" algn="bl" rotWithShape="0"/>
          </a:effectLst>
        </p:spPr>
        <p:style>
          <a:lnRef idx="1">
            <a:schemeClr val="accent2"/>
          </a:lnRef>
          <a:fillRef idx="3">
            <a:schemeClr val="accent2"/>
          </a:fillRef>
          <a:effectRef idx="2">
            <a:schemeClr val="accent2"/>
          </a:effectRef>
          <a:fontRef idx="minor">
            <a:schemeClr val="lt1"/>
          </a:fontRef>
        </p:style>
        <p:txBody>
          <a:bodyPr anchor="ctr"/>
          <a:lstStyle/>
          <a:p>
            <a:pPr algn="ctr" fontAlgn="auto">
              <a:spcBef>
                <a:spcPts val="0"/>
              </a:spcBef>
              <a:spcAft>
                <a:spcPts val="0"/>
              </a:spcAft>
              <a:defRPr/>
            </a:pPr>
            <a:endParaRPr lang="en-US" dirty="0"/>
          </a:p>
        </p:txBody>
      </p:sp>
      <p:sp>
        <p:nvSpPr>
          <p:cNvPr id="44" name="Trapezoid 43"/>
          <p:cNvSpPr/>
          <p:nvPr/>
        </p:nvSpPr>
        <p:spPr>
          <a:xfrm>
            <a:off x="2242226" y="2668581"/>
            <a:ext cx="651753" cy="1789847"/>
          </a:xfrm>
          <a:prstGeom prst="trapezoid">
            <a:avLst>
              <a:gd name="adj" fmla="val 18877"/>
            </a:avLst>
          </a:prstGeom>
          <a:solidFill>
            <a:srgbClr val="DDD9C3"/>
          </a:solidFill>
          <a:ln/>
          <a:effectLst>
            <a:outerShdw blurRad="40000" dist="23000" dir="5400000" rotWithShape="0">
              <a:srgbClr val="000000">
                <a:alpha val="35000"/>
              </a:srgbClr>
            </a:outerShdw>
            <a:reflection blurRad="6350" stA="52000" endA="300" endPos="35000" dir="5400000" sy="-100000" algn="bl" rotWithShape="0"/>
          </a:effectLst>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45" name="Trapezoid 44"/>
          <p:cNvSpPr/>
          <p:nvPr/>
        </p:nvSpPr>
        <p:spPr>
          <a:xfrm rot="10800000">
            <a:off x="2242226" y="2444850"/>
            <a:ext cx="651753" cy="223731"/>
          </a:xfrm>
          <a:prstGeom prst="trapezoid">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6" name="Rounded Rectangle 45"/>
          <p:cNvSpPr/>
          <p:nvPr/>
        </p:nvSpPr>
        <p:spPr>
          <a:xfrm>
            <a:off x="2133600" y="1885523"/>
            <a:ext cx="5105400" cy="447462"/>
          </a:xfrm>
          <a:prstGeom prst="roundRect">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7" name="Isosceles Triangle 46"/>
          <p:cNvSpPr/>
          <p:nvPr/>
        </p:nvSpPr>
        <p:spPr>
          <a:xfrm>
            <a:off x="2133600" y="990600"/>
            <a:ext cx="5105400" cy="783058"/>
          </a:xfrm>
          <a:prstGeom prst="triangle">
            <a:avLst>
              <a:gd name="adj" fmla="val 50612"/>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b"/>
          <a:lstStyle/>
          <a:p>
            <a:pPr algn="ctr" fontAlgn="auto">
              <a:spcBef>
                <a:spcPts val="0"/>
              </a:spcBef>
              <a:spcAft>
                <a:spcPts val="0"/>
              </a:spcAft>
              <a:defRPr/>
            </a:pPr>
            <a:endParaRPr lang="en-US" dirty="0"/>
          </a:p>
        </p:txBody>
      </p:sp>
      <p:sp>
        <p:nvSpPr>
          <p:cNvPr id="48" name="Trapezoid 47"/>
          <p:cNvSpPr/>
          <p:nvPr/>
        </p:nvSpPr>
        <p:spPr>
          <a:xfrm>
            <a:off x="3654357" y="2668581"/>
            <a:ext cx="651753" cy="1789847"/>
          </a:xfrm>
          <a:prstGeom prst="trapezoid">
            <a:avLst>
              <a:gd name="adj" fmla="val 18877"/>
            </a:avLst>
          </a:prstGeom>
          <a:solidFill>
            <a:srgbClr val="DDD9C3"/>
          </a:solidFill>
          <a:ln/>
          <a:effectLst>
            <a:outerShdw blurRad="40000" dist="23000" dir="5400000" rotWithShape="0">
              <a:srgbClr val="000000">
                <a:alpha val="35000"/>
              </a:srgbClr>
            </a:outerShdw>
            <a:reflection blurRad="6350" stA="52000" endA="300" endPos="35000" dir="5400000" sy="-100000" algn="bl" rotWithShape="0"/>
          </a:effectLst>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49" name="Trapezoid 48"/>
          <p:cNvSpPr/>
          <p:nvPr/>
        </p:nvSpPr>
        <p:spPr>
          <a:xfrm rot="10800000">
            <a:off x="3654357" y="2444850"/>
            <a:ext cx="651753" cy="223731"/>
          </a:xfrm>
          <a:prstGeom prst="trapezoid">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0" name="Trapezoid 49"/>
          <p:cNvSpPr/>
          <p:nvPr/>
        </p:nvSpPr>
        <p:spPr>
          <a:xfrm>
            <a:off x="5066489" y="2668581"/>
            <a:ext cx="651753" cy="1789847"/>
          </a:xfrm>
          <a:prstGeom prst="trapezoid">
            <a:avLst>
              <a:gd name="adj" fmla="val 18877"/>
            </a:avLst>
          </a:prstGeom>
          <a:solidFill>
            <a:srgbClr val="DDD9C3"/>
          </a:solidFill>
          <a:ln/>
          <a:effectLst>
            <a:outerShdw blurRad="40000" dist="23000" dir="5400000" rotWithShape="0">
              <a:srgbClr val="000000">
                <a:alpha val="35000"/>
              </a:srgbClr>
            </a:outerShdw>
            <a:reflection blurRad="6350" stA="52000" endA="300" endPos="35000" dir="5400000" sy="-100000" algn="bl" rotWithShape="0"/>
          </a:effectLst>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51" name="Trapezoid 50"/>
          <p:cNvSpPr/>
          <p:nvPr/>
        </p:nvSpPr>
        <p:spPr>
          <a:xfrm rot="10800000">
            <a:off x="5066489" y="2444850"/>
            <a:ext cx="651753" cy="223731"/>
          </a:xfrm>
          <a:prstGeom prst="trapezoid">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52" name="Trapezoid 51"/>
          <p:cNvSpPr/>
          <p:nvPr/>
        </p:nvSpPr>
        <p:spPr>
          <a:xfrm>
            <a:off x="6478621" y="2668581"/>
            <a:ext cx="651753" cy="1789847"/>
          </a:xfrm>
          <a:prstGeom prst="trapezoid">
            <a:avLst>
              <a:gd name="adj" fmla="val 18877"/>
            </a:avLst>
          </a:prstGeom>
          <a:solidFill>
            <a:srgbClr val="DDD9C3"/>
          </a:solidFill>
          <a:ln/>
          <a:effectLst>
            <a:outerShdw blurRad="40000" dist="23000" dir="5400000" rotWithShape="0">
              <a:srgbClr val="000000">
                <a:alpha val="35000"/>
              </a:srgbClr>
            </a:outerShdw>
            <a:reflection blurRad="6350" stA="52000" endA="300" endPos="35000" dir="5400000" sy="-100000" algn="bl" rotWithShape="0"/>
          </a:effectLst>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sz="2000" dirty="0"/>
          </a:p>
        </p:txBody>
      </p:sp>
      <p:sp>
        <p:nvSpPr>
          <p:cNvPr id="53" name="Trapezoid 52"/>
          <p:cNvSpPr/>
          <p:nvPr/>
        </p:nvSpPr>
        <p:spPr>
          <a:xfrm rot="10800000">
            <a:off x="6478621" y="2444850"/>
            <a:ext cx="651753" cy="223731"/>
          </a:xfrm>
          <a:prstGeom prst="trapezoid">
            <a:avLst/>
          </a:prstGeom>
          <a:solidFill>
            <a:srgbClr val="DDD9C3"/>
          </a:solidFill>
          <a:ln/>
        </p:spPr>
        <p:style>
          <a:lnRef idx="0">
            <a:schemeClr val="accent1"/>
          </a:lnRef>
          <a:fillRef idx="3">
            <a:schemeClr val="accent1"/>
          </a:fillRef>
          <a:effectRef idx="3">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5" name="Picture 106" descr="Z:\HEC\admin\Planning\Presentation\Sprite 26 (Copy 8).png">
            <a:hlinkClick r:id="rId2"/>
          </p:cNvPr>
          <p:cNvPicPr>
            <a:picLocks noChangeAspect="1" noChangeArrowheads="1"/>
          </p:cNvPicPr>
          <p:nvPr/>
        </p:nvPicPr>
        <p:blipFill>
          <a:blip r:embed="rId3" cstate="print"/>
          <a:srcRect/>
          <a:stretch>
            <a:fillRect/>
          </a:stretch>
        </p:blipFill>
        <p:spPr bwMode="auto">
          <a:xfrm>
            <a:off x="2350851" y="4458428"/>
            <a:ext cx="4756893" cy="799372"/>
          </a:xfrm>
          <a:prstGeom prst="rect">
            <a:avLst/>
          </a:prstGeom>
          <a:noFill/>
          <a:ln w="9525">
            <a:noFill/>
            <a:miter lim="800000"/>
            <a:headEnd/>
            <a:tailEnd/>
          </a:ln>
        </p:spPr>
      </p:pic>
      <p:pic>
        <p:nvPicPr>
          <p:cNvPr id="58" name="Picture 10" descr="Z:\HEC\admin\Planning\Presentation\Logos-HEC-v01\Sprite 0-hec.png"/>
          <p:cNvPicPr>
            <a:picLocks noChangeAspect="1" noChangeArrowheads="1"/>
          </p:cNvPicPr>
          <p:nvPr/>
        </p:nvPicPr>
        <p:blipFill>
          <a:blip r:embed="rId4" cstate="print"/>
          <a:srcRect/>
          <a:stretch>
            <a:fillRect/>
          </a:stretch>
        </p:blipFill>
        <p:spPr bwMode="auto">
          <a:xfrm>
            <a:off x="4267200" y="1219200"/>
            <a:ext cx="914400" cy="622852"/>
          </a:xfrm>
          <a:prstGeom prst="rect">
            <a:avLst/>
          </a:prstGeom>
          <a:noFill/>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Down Arrow 14"/>
          <p:cNvSpPr/>
          <p:nvPr/>
        </p:nvSpPr>
        <p:spPr bwMode="auto">
          <a:xfrm>
            <a:off x="1524000" y="1524000"/>
            <a:ext cx="1600200" cy="4191000"/>
          </a:xfrm>
          <a:prstGeom prst="downArrow">
            <a:avLst>
              <a:gd name="adj1" fmla="val 50000"/>
              <a:gd name="adj2" fmla="val 32831"/>
            </a:avLst>
          </a:prstGeom>
          <a:solidFill>
            <a:schemeClr val="accent1"/>
          </a:solidFill>
          <a:ln w="9525" cap="flat" cmpd="sng" algn="ctr">
            <a:solidFill>
              <a:schemeClr val="tx1"/>
            </a:solidFill>
            <a:prstDash val="solid"/>
            <a:round/>
            <a:headEnd type="none" w="med" len="med"/>
            <a:tailEnd type="none" w="med" len="med"/>
          </a:ln>
          <a:effectLst>
            <a:glow rad="228600">
              <a:schemeClr val="accent1">
                <a:satMod val="175000"/>
                <a:alpha val="40000"/>
              </a:schemeClr>
            </a:glow>
            <a:innerShdw blurRad="114300">
              <a:prstClr val="black"/>
            </a:innerShdw>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p:txBody>
      </p:sp>
      <p:sp>
        <p:nvSpPr>
          <p:cNvPr id="63490" name="Rectangle 2"/>
          <p:cNvSpPr>
            <a:spLocks noGrp="1" noChangeArrowheads="1"/>
          </p:cNvSpPr>
          <p:nvPr>
            <p:ph type="title"/>
          </p:nvPr>
        </p:nvSpPr>
        <p:spPr>
          <a:xfrm>
            <a:off x="1600200" y="152400"/>
            <a:ext cx="7239000" cy="762000"/>
          </a:xfrm>
        </p:spPr>
        <p:txBody>
          <a:bodyPr/>
          <a:lstStyle/>
          <a:p>
            <a:pPr eaLnBrk="1" hangingPunct="1">
              <a:defRPr/>
            </a:pPr>
            <a:r>
              <a:rPr lang="en-US" sz="2400" dirty="0" smtClean="0"/>
              <a:t>How to Engage with us - Volunteering &amp; Donations</a:t>
            </a:r>
          </a:p>
        </p:txBody>
      </p:sp>
      <p:sp>
        <p:nvSpPr>
          <p:cNvPr id="6" name="Slide Number Placeholder 6"/>
          <p:cNvSpPr>
            <a:spLocks noGrp="1"/>
          </p:cNvSpPr>
          <p:nvPr>
            <p:ph type="sldNum" sz="quarter" idx="12"/>
          </p:nvPr>
        </p:nvSpPr>
        <p:spPr/>
        <p:txBody>
          <a:bodyPr/>
          <a:lstStyle/>
          <a:p>
            <a:pPr>
              <a:defRPr/>
            </a:pPr>
            <a:fld id="{97E7F875-9B33-4957-AD12-4B4A0C1329E7}" type="slidenum">
              <a:rPr lang="en-US"/>
              <a:pPr>
                <a:defRPr/>
              </a:pPr>
              <a:t>10</a:t>
            </a:fld>
            <a:endParaRPr lang="en-US" dirty="0"/>
          </a:p>
        </p:txBody>
      </p:sp>
      <p:graphicFrame>
        <p:nvGraphicFramePr>
          <p:cNvPr id="7" name="Diagram 6"/>
          <p:cNvGraphicFramePr/>
          <p:nvPr>
            <p:extLst>
              <p:ext uri="{D42A27DB-BD31-4B8C-83A1-F6EECF244321}">
                <p14:modId xmlns:p14="http://schemas.microsoft.com/office/powerpoint/2010/main" val="3996679567"/>
              </p:ext>
            </p:extLst>
          </p:nvPr>
        </p:nvGraphicFramePr>
        <p:xfrm>
          <a:off x="457200" y="1981200"/>
          <a:ext cx="3733800" cy="114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8" name="Diagram 7"/>
          <p:cNvGraphicFramePr/>
          <p:nvPr>
            <p:extLst>
              <p:ext uri="{D42A27DB-BD31-4B8C-83A1-F6EECF244321}">
                <p14:modId xmlns:p14="http://schemas.microsoft.com/office/powerpoint/2010/main" val="1466740747"/>
              </p:ext>
            </p:extLst>
          </p:nvPr>
        </p:nvGraphicFramePr>
        <p:xfrm>
          <a:off x="3810000" y="1600200"/>
          <a:ext cx="5105400" cy="40640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9" name="Diagram 8"/>
          <p:cNvGraphicFramePr/>
          <p:nvPr>
            <p:extLst>
              <p:ext uri="{D42A27DB-BD31-4B8C-83A1-F6EECF244321}">
                <p14:modId xmlns:p14="http://schemas.microsoft.com/office/powerpoint/2010/main" val="2341938406"/>
              </p:ext>
            </p:extLst>
          </p:nvPr>
        </p:nvGraphicFramePr>
        <p:xfrm>
          <a:off x="457200" y="5791200"/>
          <a:ext cx="5638800" cy="3810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graphicFrame>
        <p:nvGraphicFramePr>
          <p:cNvPr id="14" name="Diagram 13"/>
          <p:cNvGraphicFramePr/>
          <p:nvPr>
            <p:extLst>
              <p:ext uri="{D42A27DB-BD31-4B8C-83A1-F6EECF244321}">
                <p14:modId xmlns:p14="http://schemas.microsoft.com/office/powerpoint/2010/main" val="1214687286"/>
              </p:ext>
            </p:extLst>
          </p:nvPr>
        </p:nvGraphicFramePr>
        <p:xfrm>
          <a:off x="457200" y="1066800"/>
          <a:ext cx="3733800" cy="685800"/>
        </p:xfrm>
        <a:graphic>
          <a:graphicData uri="http://schemas.openxmlformats.org/drawingml/2006/diagram">
            <dgm:relIds xmlns:dgm="http://schemas.openxmlformats.org/drawingml/2006/diagram" xmlns:r="http://schemas.openxmlformats.org/officeDocument/2006/relationships" r:dm="rId17" r:lo="rId18" r:qs="rId19" r:cs="rId20"/>
          </a:graphicData>
        </a:graphic>
      </p:graphicFrame>
      <p:sp>
        <p:nvSpPr>
          <p:cNvPr id="17" name="Curved Right Arrow 16"/>
          <p:cNvSpPr/>
          <p:nvPr/>
        </p:nvSpPr>
        <p:spPr bwMode="auto">
          <a:xfrm rot="15886602">
            <a:off x="4330271" y="4126244"/>
            <a:ext cx="1034198" cy="2449181"/>
          </a:xfrm>
          <a:prstGeom prst="curvedRightArrow">
            <a:avLst>
              <a:gd name="adj1" fmla="val 33680"/>
              <a:gd name="adj2" fmla="val 70366"/>
              <a:gd name="adj3" fmla="val 37177"/>
            </a:avLst>
          </a:prstGeom>
          <a:ln w="3175">
            <a:solidFill>
              <a:schemeClr val="tx1"/>
            </a:solidFill>
            <a:headEnd type="none" w="med" len="med"/>
            <a:tailEnd type="none" w="med" len="med"/>
          </a:ln>
          <a:effectLst>
            <a:glow rad="101600">
              <a:schemeClr val="accent1">
                <a:satMod val="175000"/>
                <a:alpha val="40000"/>
              </a:schemeClr>
            </a:glow>
            <a:innerShdw blurRad="63500" dist="50800" dir="16200000">
              <a:prstClr val="black">
                <a:alpha val="50000"/>
              </a:prstClr>
            </a:innerShdw>
          </a:effectLst>
        </p:spPr>
        <p:style>
          <a:lnRef idx="0">
            <a:schemeClr val="accent1"/>
          </a:lnRef>
          <a:fillRef idx="3">
            <a:schemeClr val="accent1"/>
          </a:fillRef>
          <a:effectRef idx="3">
            <a:schemeClr val="accent1"/>
          </a:effectRef>
          <a:fontRef idx="minor">
            <a:schemeClr val="lt1"/>
          </a:fontRef>
        </p:style>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p:txBody>
      </p:sp>
      <p:graphicFrame>
        <p:nvGraphicFramePr>
          <p:cNvPr id="12" name="Diagram 11"/>
          <p:cNvGraphicFramePr/>
          <p:nvPr>
            <p:extLst>
              <p:ext uri="{D42A27DB-BD31-4B8C-83A1-F6EECF244321}">
                <p14:modId xmlns:p14="http://schemas.microsoft.com/office/powerpoint/2010/main" val="840398590"/>
              </p:ext>
            </p:extLst>
          </p:nvPr>
        </p:nvGraphicFramePr>
        <p:xfrm>
          <a:off x="457200" y="3352800"/>
          <a:ext cx="3733800" cy="1752600"/>
        </p:xfrm>
        <a:graphic>
          <a:graphicData uri="http://schemas.openxmlformats.org/drawingml/2006/diagram">
            <dgm:relIds xmlns:dgm="http://schemas.openxmlformats.org/drawingml/2006/diagram" xmlns:r="http://schemas.openxmlformats.org/officeDocument/2006/relationships" r:dm="rId22" r:lo="rId23" r:qs="rId24" r:cs="rId25"/>
          </a:graphicData>
        </a:graphic>
      </p:graphicFrame>
      <p:sp>
        <p:nvSpPr>
          <p:cNvPr id="13"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dirty="0" smtClean="0"/>
              <a:t>Thank You!</a:t>
            </a:r>
          </a:p>
        </p:txBody>
      </p:sp>
      <p:sp>
        <p:nvSpPr>
          <p:cNvPr id="8" name="Rectangle 3"/>
          <p:cNvSpPr>
            <a:spLocks noGrp="1" noChangeArrowheads="1"/>
          </p:cNvSpPr>
          <p:nvPr>
            <p:ph type="body" sz="half" idx="1"/>
          </p:nvPr>
        </p:nvSpPr>
        <p:spPr>
          <a:xfrm>
            <a:off x="228600" y="1447800"/>
            <a:ext cx="8686800" cy="4648200"/>
          </a:xfrm>
        </p:spPr>
        <p:txBody>
          <a:bodyPr/>
          <a:lstStyle/>
          <a:p>
            <a:pPr algn="ctr" eaLnBrk="1" hangingPunct="1">
              <a:lnSpc>
                <a:spcPct val="80000"/>
              </a:lnSpc>
              <a:buFont typeface="Wingdings" pitchFamily="2" charset="2"/>
              <a:buNone/>
              <a:defRPr/>
            </a:pPr>
            <a:r>
              <a:rPr lang="en-US" sz="3300" dirty="0" smtClean="0">
                <a:hlinkClick r:id="rId2"/>
              </a:rPr>
              <a:t>www.greece.org</a:t>
            </a:r>
            <a:endParaRPr lang="en-US" sz="3300" dirty="0" smtClean="0"/>
          </a:p>
          <a:p>
            <a:pPr eaLnBrk="1" hangingPunct="1">
              <a:lnSpc>
                <a:spcPct val="80000"/>
              </a:lnSpc>
              <a:buFont typeface="Wingdings" pitchFamily="2" charset="2"/>
              <a:buNone/>
              <a:defRPr/>
            </a:pPr>
            <a:endParaRPr lang="en-US" sz="2500" dirty="0" smtClean="0"/>
          </a:p>
          <a:p>
            <a:pPr algn="ctr" eaLnBrk="1" hangingPunct="1">
              <a:lnSpc>
                <a:spcPct val="80000"/>
              </a:lnSpc>
              <a:buFont typeface="Wingdings" pitchFamily="2" charset="2"/>
              <a:buNone/>
              <a:defRPr/>
            </a:pPr>
            <a:r>
              <a:rPr lang="en-US" sz="2400" dirty="0" smtClean="0"/>
              <a:t>This presentation is for informational purposes only</a:t>
            </a:r>
          </a:p>
          <a:p>
            <a:pPr algn="ctr" eaLnBrk="1" hangingPunct="1">
              <a:lnSpc>
                <a:spcPct val="80000"/>
              </a:lnSpc>
              <a:buFont typeface="Wingdings" pitchFamily="2" charset="2"/>
              <a:buNone/>
              <a:defRPr/>
            </a:pPr>
            <a:endParaRPr lang="en-US" sz="1050" dirty="0" smtClean="0"/>
          </a:p>
          <a:p>
            <a:pPr algn="ctr" eaLnBrk="1" hangingPunct="1">
              <a:lnSpc>
                <a:spcPct val="80000"/>
              </a:lnSpc>
              <a:buFont typeface="Wingdings" pitchFamily="2" charset="2"/>
              <a:buNone/>
              <a:defRPr/>
            </a:pPr>
            <a:endParaRPr lang="en-US" sz="1600" dirty="0" smtClean="0"/>
          </a:p>
          <a:p>
            <a:pPr algn="ctr" eaLnBrk="1" hangingPunct="1">
              <a:buFont typeface="Wingdings" pitchFamily="2" charset="2"/>
              <a:buNone/>
              <a:defRPr/>
            </a:pPr>
            <a:r>
              <a:rPr lang="en-US" sz="4000" dirty="0" smtClean="0">
                <a:solidFill>
                  <a:srgbClr val="FFC000"/>
                </a:solidFill>
              </a:rPr>
              <a:t>Questions?</a:t>
            </a:r>
            <a:r>
              <a:rPr lang="en-US" sz="4000" dirty="0" smtClean="0"/>
              <a:t> </a:t>
            </a:r>
          </a:p>
          <a:p>
            <a:pPr algn="ctr" eaLnBrk="1" hangingPunct="1">
              <a:buFont typeface="Wingdings" pitchFamily="2" charset="2"/>
              <a:buNone/>
              <a:defRPr/>
            </a:pPr>
            <a:r>
              <a:rPr lang="en-US" sz="2400" dirty="0" smtClean="0"/>
              <a:t>Contact us:  </a:t>
            </a:r>
            <a:r>
              <a:rPr lang="en-US" sz="2400" dirty="0" smtClean="0">
                <a:hlinkClick r:id="rId3"/>
              </a:rPr>
              <a:t>hec@greece.org</a:t>
            </a:r>
            <a:endParaRPr lang="en-US" sz="2400" dirty="0" smtClean="0"/>
          </a:p>
          <a:p>
            <a:pPr algn="ctr" eaLnBrk="1" hangingPunct="1">
              <a:lnSpc>
                <a:spcPct val="80000"/>
              </a:lnSpc>
              <a:buFont typeface="Wingdings" pitchFamily="2" charset="2"/>
              <a:buNone/>
              <a:defRPr/>
            </a:pPr>
            <a:endParaRPr lang="en-US" sz="3900" dirty="0" smtClean="0"/>
          </a:p>
          <a:p>
            <a:pPr algn="ctr" eaLnBrk="1" hangingPunct="1">
              <a:lnSpc>
                <a:spcPct val="80000"/>
              </a:lnSpc>
              <a:buFont typeface="Wingdings" pitchFamily="2" charset="2"/>
              <a:buNone/>
              <a:defRPr/>
            </a:pPr>
            <a:r>
              <a:rPr lang="en-US" sz="2400" dirty="0" smtClean="0">
                <a:solidFill>
                  <a:srgbClr val="FFC000"/>
                </a:solidFill>
              </a:rPr>
              <a:t>For additional information see:</a:t>
            </a:r>
          </a:p>
          <a:p>
            <a:pPr marL="0" indent="0" eaLnBrk="1" hangingPunct="1">
              <a:spcBef>
                <a:spcPts val="0"/>
              </a:spcBef>
              <a:spcAft>
                <a:spcPts val="600"/>
              </a:spcAft>
              <a:buNone/>
              <a:defRPr/>
            </a:pPr>
            <a:r>
              <a:rPr lang="en-US" sz="1400" dirty="0" smtClean="0">
                <a:effectLst/>
              </a:rPr>
              <a:t>HEC Bylaws </a:t>
            </a:r>
            <a:r>
              <a:rPr lang="en-US" sz="1400" dirty="0">
                <a:effectLst/>
                <a:hlinkClick r:id="rId4"/>
              </a:rPr>
              <a:t>http://</a:t>
            </a:r>
            <a:r>
              <a:rPr lang="en-US" sz="1400" dirty="0" smtClean="0">
                <a:effectLst/>
                <a:hlinkClick r:id="rId4"/>
              </a:rPr>
              <a:t>www.greece.org/hec/admin/docs/HEC-ByLaws-22Dec2015.pdf </a:t>
            </a:r>
            <a:endParaRPr lang="en-US" sz="1400" dirty="0" smtClean="0">
              <a:effectLst/>
            </a:endParaRPr>
          </a:p>
          <a:p>
            <a:pPr marL="0" indent="0" eaLnBrk="1" hangingPunct="1">
              <a:spcBef>
                <a:spcPts val="0"/>
              </a:spcBef>
              <a:spcAft>
                <a:spcPts val="600"/>
              </a:spcAft>
              <a:buNone/>
              <a:defRPr/>
            </a:pPr>
            <a:r>
              <a:rPr lang="en-US" sz="1400" dirty="0" smtClean="0">
                <a:effectLst/>
              </a:rPr>
              <a:t>HEC Trifold  </a:t>
            </a:r>
            <a:r>
              <a:rPr lang="en-US" sz="1400" dirty="0" smtClean="0">
                <a:effectLst/>
                <a:hlinkClick r:id="rId5"/>
              </a:rPr>
              <a:t>http://www.greece.org/hec/admin/docs/trifold-hec-02.pdf</a:t>
            </a:r>
            <a:endParaRPr lang="en-US" sz="1400" dirty="0" smtClean="0">
              <a:effectLst/>
            </a:endParaRPr>
          </a:p>
          <a:p>
            <a:pPr marL="0" indent="0" eaLnBrk="1" hangingPunct="1">
              <a:spcBef>
                <a:spcPts val="0"/>
              </a:spcBef>
              <a:spcAft>
                <a:spcPts val="600"/>
              </a:spcAft>
              <a:buFont typeface="Wingdings" pitchFamily="2" charset="2"/>
              <a:buNone/>
              <a:defRPr/>
            </a:pPr>
            <a:r>
              <a:rPr lang="en-US" sz="1400" dirty="0" smtClean="0">
                <a:effectLst/>
              </a:rPr>
              <a:t>HEC Guide &amp; Regulations </a:t>
            </a:r>
            <a:r>
              <a:rPr lang="en-US" sz="1400" dirty="0" smtClean="0">
                <a:effectLst/>
                <a:hlinkClick r:id="rId6"/>
              </a:rPr>
              <a:t>http://www.greece.org/hec/admin/docs/hec-guide&amp;regulations-draft-v03.pdf</a:t>
            </a:r>
            <a:endParaRPr lang="en-US" sz="1400" dirty="0" smtClean="0">
              <a:effectLst/>
            </a:endParaRPr>
          </a:p>
          <a:p>
            <a:pPr marL="0" indent="0" eaLnBrk="1" hangingPunct="1">
              <a:spcBef>
                <a:spcPts val="0"/>
              </a:spcBef>
              <a:spcAft>
                <a:spcPts val="600"/>
              </a:spcAft>
              <a:buNone/>
              <a:defRPr/>
            </a:pPr>
            <a:r>
              <a:rPr lang="en-US" sz="1400" dirty="0" smtClean="0">
                <a:effectLst/>
              </a:rPr>
              <a:t>Download this document in PDF : </a:t>
            </a:r>
            <a:r>
              <a:rPr lang="en-US" sz="1400" dirty="0">
                <a:effectLst/>
                <a:hlinkClick r:id="rId7"/>
              </a:rPr>
              <a:t>http://www.greece.org/hec/admin/public/HEC-Overview.pdf</a:t>
            </a:r>
            <a:endParaRPr lang="en-US" sz="1400" dirty="0" smtClean="0">
              <a:effectLst/>
            </a:endParaRPr>
          </a:p>
          <a:p>
            <a:pPr algn="ctr" eaLnBrk="1" hangingPunct="1">
              <a:lnSpc>
                <a:spcPct val="80000"/>
              </a:lnSpc>
              <a:buFont typeface="Wingdings" pitchFamily="2" charset="2"/>
              <a:buNone/>
              <a:defRPr/>
            </a:pPr>
            <a:endParaRPr lang="en-US" sz="1600" dirty="0" smtClean="0"/>
          </a:p>
        </p:txBody>
      </p:sp>
      <p:sp>
        <p:nvSpPr>
          <p:cNvPr id="6" name="Slide Number Placeholder 6"/>
          <p:cNvSpPr>
            <a:spLocks noGrp="1"/>
          </p:cNvSpPr>
          <p:nvPr>
            <p:ph type="sldNum" sz="quarter" idx="12"/>
          </p:nvPr>
        </p:nvSpPr>
        <p:spPr/>
        <p:txBody>
          <a:bodyPr/>
          <a:lstStyle/>
          <a:p>
            <a:pPr>
              <a:defRPr/>
            </a:pPr>
            <a:fld id="{EC0AF50C-333D-453A-85EA-81C1E9D8D8B6}" type="slidenum">
              <a:rPr lang="en-US"/>
              <a:pPr>
                <a:defRPr/>
              </a:pPr>
              <a:t>11</a:t>
            </a:fld>
            <a:endParaRPr lang="en-US" dirty="0"/>
          </a:p>
        </p:txBody>
      </p:sp>
      <p:sp>
        <p:nvSpPr>
          <p:cNvPr id="7"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dirty="0" smtClean="0"/>
              <a:t>Supporting Material</a:t>
            </a:r>
          </a:p>
        </p:txBody>
      </p:sp>
      <p:sp>
        <p:nvSpPr>
          <p:cNvPr id="63491" name="Rectangle 3"/>
          <p:cNvSpPr>
            <a:spLocks noGrp="1" noChangeArrowheads="1"/>
          </p:cNvSpPr>
          <p:nvPr>
            <p:ph type="body" sz="half" idx="1"/>
          </p:nvPr>
        </p:nvSpPr>
        <p:spPr>
          <a:xfrm>
            <a:off x="457200" y="1676400"/>
            <a:ext cx="7924800" cy="3505200"/>
          </a:xfrm>
        </p:spPr>
        <p:txBody>
          <a:bodyPr/>
          <a:lstStyle/>
          <a:p>
            <a:pPr eaLnBrk="1" hangingPunct="1">
              <a:buFont typeface="Wingdings" pitchFamily="2" charset="2"/>
              <a:buNone/>
              <a:defRPr/>
            </a:pPr>
            <a:endParaRPr lang="en-US" sz="5200" dirty="0" smtClean="0"/>
          </a:p>
          <a:p>
            <a:pPr algn="ctr" eaLnBrk="1" hangingPunct="1">
              <a:buFont typeface="Wingdings" pitchFamily="2" charset="2"/>
              <a:buNone/>
              <a:defRPr/>
            </a:pPr>
            <a:r>
              <a:rPr lang="en-US" sz="3900" dirty="0" smtClean="0"/>
              <a:t>Supporting Material</a:t>
            </a:r>
          </a:p>
          <a:p>
            <a:pPr algn="ctr" eaLnBrk="1" hangingPunct="1">
              <a:buFont typeface="Wingdings" pitchFamily="2" charset="2"/>
              <a:buNone/>
              <a:defRPr/>
            </a:pPr>
            <a:r>
              <a:rPr lang="en-US" sz="3900" dirty="0" smtClean="0"/>
              <a:t>&amp;</a:t>
            </a:r>
          </a:p>
          <a:p>
            <a:pPr algn="ctr" eaLnBrk="1" hangingPunct="1">
              <a:buFont typeface="Wingdings" pitchFamily="2" charset="2"/>
              <a:buNone/>
              <a:defRPr/>
            </a:pPr>
            <a:r>
              <a:rPr lang="en-US" sz="3900" dirty="0" smtClean="0"/>
              <a:t>Additional Information</a:t>
            </a:r>
          </a:p>
          <a:p>
            <a:pPr algn="ctr" eaLnBrk="1" hangingPunct="1">
              <a:buFont typeface="Wingdings" pitchFamily="2" charset="2"/>
              <a:buNone/>
              <a:defRPr/>
            </a:pPr>
            <a:endParaRPr lang="en-US" sz="3900" dirty="0" smtClean="0"/>
          </a:p>
        </p:txBody>
      </p:sp>
      <p:sp>
        <p:nvSpPr>
          <p:cNvPr id="6" name="Slide Number Placeholder 6"/>
          <p:cNvSpPr>
            <a:spLocks noGrp="1"/>
          </p:cNvSpPr>
          <p:nvPr>
            <p:ph type="sldNum" sz="quarter" idx="12"/>
          </p:nvPr>
        </p:nvSpPr>
        <p:spPr/>
        <p:txBody>
          <a:bodyPr/>
          <a:lstStyle/>
          <a:p>
            <a:pPr>
              <a:defRPr/>
            </a:pPr>
            <a:fld id="{57347836-8571-44A4-ACD4-441FB845F1A6}" type="slidenum">
              <a:rPr lang="en-US"/>
              <a:pPr>
                <a:defRPr/>
              </a:pPr>
              <a:t>12</a:t>
            </a:fld>
            <a:endParaRPr lang="en-US" dirty="0"/>
          </a:p>
        </p:txBody>
      </p:sp>
      <p:sp>
        <p:nvSpPr>
          <p:cNvPr id="7"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dirty="0" smtClean="0"/>
              <a:t>HEC’s Charter</a:t>
            </a:r>
          </a:p>
        </p:txBody>
      </p:sp>
      <p:sp>
        <p:nvSpPr>
          <p:cNvPr id="7" name="Rectangle 3"/>
          <p:cNvSpPr>
            <a:spLocks noGrp="1" noChangeArrowheads="1"/>
          </p:cNvSpPr>
          <p:nvPr>
            <p:ph type="body" sz="half" idx="1"/>
          </p:nvPr>
        </p:nvSpPr>
        <p:spPr>
          <a:xfrm>
            <a:off x="457200" y="1143000"/>
            <a:ext cx="8229600" cy="5181600"/>
          </a:xfrm>
        </p:spPr>
        <p:txBody>
          <a:bodyPr/>
          <a:lstStyle/>
          <a:p>
            <a:pPr algn="ctr" eaLnBrk="1" hangingPunct="1">
              <a:lnSpc>
                <a:spcPct val="80000"/>
              </a:lnSpc>
              <a:buFont typeface="Wingdings" pitchFamily="2" charset="2"/>
              <a:buNone/>
              <a:defRPr/>
            </a:pPr>
            <a:r>
              <a:rPr lang="en-US" sz="1400" b="1" dirty="0" smtClean="0"/>
              <a:t>HEC is governed by its </a:t>
            </a:r>
            <a:r>
              <a:rPr lang="en-US" sz="1400" b="1" dirty="0" smtClean="0">
                <a:hlinkClick r:id="rId2"/>
              </a:rPr>
              <a:t>Bylaws</a:t>
            </a:r>
            <a:r>
              <a:rPr lang="en-US" sz="1400" b="1" dirty="0" smtClean="0"/>
              <a:t>, which define our purpose and scope</a:t>
            </a:r>
          </a:p>
          <a:p>
            <a:pPr eaLnBrk="1" hangingPunct="1">
              <a:lnSpc>
                <a:spcPct val="80000"/>
              </a:lnSpc>
              <a:defRPr/>
            </a:pPr>
            <a:endParaRPr lang="en-US" sz="1400" b="1" dirty="0" smtClean="0"/>
          </a:p>
          <a:p>
            <a:pPr eaLnBrk="1" hangingPunct="1">
              <a:lnSpc>
                <a:spcPct val="80000"/>
              </a:lnSpc>
              <a:defRPr/>
            </a:pPr>
            <a:r>
              <a:rPr lang="en-US" sz="1400" b="1" dirty="0" smtClean="0"/>
              <a:t>Bylaws Article 2 </a:t>
            </a:r>
          </a:p>
          <a:p>
            <a:pPr marL="0" indent="0" eaLnBrk="1" hangingPunct="1">
              <a:lnSpc>
                <a:spcPct val="80000"/>
              </a:lnSpc>
              <a:buNone/>
              <a:defRPr/>
            </a:pPr>
            <a:endParaRPr lang="en-US" sz="1400" b="1" dirty="0" smtClean="0"/>
          </a:p>
          <a:p>
            <a:pPr eaLnBrk="1" hangingPunct="1">
              <a:lnSpc>
                <a:spcPct val="80000"/>
              </a:lnSpc>
              <a:defRPr/>
            </a:pPr>
            <a:r>
              <a:rPr lang="en-US" sz="1400" b="1" dirty="0" smtClean="0"/>
              <a:t>Section 1 – Purpose</a:t>
            </a:r>
          </a:p>
          <a:p>
            <a:pPr eaLnBrk="1" hangingPunct="1">
              <a:lnSpc>
                <a:spcPct val="80000"/>
              </a:lnSpc>
              <a:defRPr/>
            </a:pPr>
            <a:endParaRPr lang="en-US" sz="1400" b="1" dirty="0" smtClean="0"/>
          </a:p>
          <a:p>
            <a:pPr lvl="1" eaLnBrk="1" hangingPunct="1">
              <a:lnSpc>
                <a:spcPct val="80000"/>
              </a:lnSpc>
              <a:defRPr/>
            </a:pPr>
            <a:r>
              <a:rPr lang="en-US" sz="1200" dirty="0" smtClean="0"/>
              <a:t>The purpose of the Center is to organize, house and distribute historically, and academically, accurate information regarding all aspects of the Hellenic (Greek) civilization, past, modern, and future, worldwide through electronic communications networks; particularly, through the Internet. </a:t>
            </a:r>
          </a:p>
          <a:p>
            <a:pPr lvl="1" eaLnBrk="1" hangingPunct="1">
              <a:lnSpc>
                <a:spcPct val="80000"/>
              </a:lnSpc>
              <a:defRPr/>
            </a:pPr>
            <a:endParaRPr lang="en-US" sz="1200" dirty="0" smtClean="0"/>
          </a:p>
          <a:p>
            <a:pPr lvl="1" eaLnBrk="1" hangingPunct="1">
              <a:lnSpc>
                <a:spcPct val="80000"/>
              </a:lnSpc>
              <a:defRPr/>
            </a:pPr>
            <a:r>
              <a:rPr lang="en-US" sz="1200" dirty="0"/>
              <a:t>The Center's purpose expands to provide Internet hosting services to other non-profit organizations, as well as other Internet related services, and participate in various projects related to Hellenism</a:t>
            </a:r>
            <a:r>
              <a:rPr lang="en-US" sz="1200" dirty="0" smtClean="0"/>
              <a:t>.</a:t>
            </a:r>
          </a:p>
          <a:p>
            <a:pPr marL="457200" lvl="1" indent="0" eaLnBrk="1" hangingPunct="1">
              <a:lnSpc>
                <a:spcPct val="80000"/>
              </a:lnSpc>
              <a:buNone/>
              <a:defRPr/>
            </a:pPr>
            <a:r>
              <a:rPr lang="en-US" sz="1200" dirty="0" smtClean="0"/>
              <a:t> </a:t>
            </a:r>
            <a:endParaRPr lang="en-US" sz="1200" dirty="0"/>
          </a:p>
          <a:p>
            <a:pPr lvl="1" eaLnBrk="1" hangingPunct="1">
              <a:lnSpc>
                <a:spcPct val="80000"/>
              </a:lnSpc>
              <a:defRPr/>
            </a:pPr>
            <a:r>
              <a:rPr lang="en-US" sz="1200" dirty="0" smtClean="0"/>
              <a:t>The Center has, therefore, established computer servers under the domain name </a:t>
            </a:r>
            <a:r>
              <a:rPr lang="en-US" sz="1200" b="1" dirty="0" smtClean="0"/>
              <a:t>GREECE.ORG</a:t>
            </a:r>
          </a:p>
          <a:p>
            <a:pPr eaLnBrk="1" hangingPunct="1">
              <a:lnSpc>
                <a:spcPct val="80000"/>
              </a:lnSpc>
              <a:defRPr/>
            </a:pPr>
            <a:endParaRPr lang="en-US" sz="1400" dirty="0" smtClean="0"/>
          </a:p>
          <a:p>
            <a:pPr eaLnBrk="1" hangingPunct="1">
              <a:lnSpc>
                <a:spcPct val="80000"/>
              </a:lnSpc>
              <a:defRPr/>
            </a:pPr>
            <a:r>
              <a:rPr lang="en-US" sz="1400" b="1" dirty="0" smtClean="0"/>
              <a:t>Section 2 – Organization Status</a:t>
            </a:r>
          </a:p>
          <a:p>
            <a:pPr eaLnBrk="1" hangingPunct="1">
              <a:lnSpc>
                <a:spcPct val="80000"/>
              </a:lnSpc>
              <a:defRPr/>
            </a:pPr>
            <a:endParaRPr lang="en-US" sz="1400" b="1" dirty="0" smtClean="0"/>
          </a:p>
          <a:p>
            <a:pPr lvl="1" eaLnBrk="1" hangingPunct="1">
              <a:lnSpc>
                <a:spcPct val="80000"/>
              </a:lnSpc>
              <a:defRPr/>
            </a:pPr>
            <a:r>
              <a:rPr lang="en-US" sz="1200" dirty="0" smtClean="0"/>
              <a:t>The Center is a non-profit organization 501(c)(3) under Federal ID: 51-0377653 registered in the State of Delaware of the United States of America. </a:t>
            </a:r>
          </a:p>
          <a:p>
            <a:pPr lvl="1" eaLnBrk="1" hangingPunct="1">
              <a:lnSpc>
                <a:spcPct val="80000"/>
              </a:lnSpc>
              <a:defRPr/>
            </a:pPr>
            <a:endParaRPr lang="en-US" sz="1200" dirty="0" smtClean="0"/>
          </a:p>
          <a:p>
            <a:pPr lvl="1" eaLnBrk="1" hangingPunct="1">
              <a:lnSpc>
                <a:spcPct val="80000"/>
              </a:lnSpc>
              <a:defRPr/>
            </a:pPr>
            <a:r>
              <a:rPr lang="en-US" sz="1200" dirty="0" smtClean="0"/>
              <a:t>The Center is a nonpartisan organization, without any preference, or affiliation for any given politically aligned ideology or political party. </a:t>
            </a:r>
          </a:p>
          <a:p>
            <a:pPr lvl="1" eaLnBrk="1" hangingPunct="1">
              <a:lnSpc>
                <a:spcPct val="80000"/>
              </a:lnSpc>
              <a:defRPr/>
            </a:pPr>
            <a:endParaRPr lang="en-US" sz="1200" dirty="0" smtClean="0"/>
          </a:p>
          <a:p>
            <a:pPr lvl="1" eaLnBrk="1" hangingPunct="1">
              <a:lnSpc>
                <a:spcPct val="80000"/>
              </a:lnSpc>
              <a:defRPr/>
            </a:pPr>
            <a:r>
              <a:rPr lang="en-US" sz="1200" dirty="0" smtClean="0"/>
              <a:t>All Center’s volunteers and officers are working on a strictly voluntary basis and without any monetary compensation for their efforts. </a:t>
            </a:r>
          </a:p>
          <a:p>
            <a:pPr lvl="1" eaLnBrk="1" hangingPunct="1">
              <a:lnSpc>
                <a:spcPct val="80000"/>
              </a:lnSpc>
              <a:defRPr/>
            </a:pPr>
            <a:endParaRPr lang="en-US" sz="1200" dirty="0" smtClean="0"/>
          </a:p>
          <a:p>
            <a:pPr lvl="1" eaLnBrk="1" hangingPunct="1">
              <a:lnSpc>
                <a:spcPct val="80000"/>
              </a:lnSpc>
              <a:defRPr/>
            </a:pPr>
            <a:r>
              <a:rPr lang="en-US" sz="1200" dirty="0" smtClean="0"/>
              <a:t>Funding of the Center is described in these Bylaws.</a:t>
            </a:r>
          </a:p>
        </p:txBody>
      </p:sp>
      <p:sp>
        <p:nvSpPr>
          <p:cNvPr id="6" name="Slide Number Placeholder 6"/>
          <p:cNvSpPr>
            <a:spLocks noGrp="1"/>
          </p:cNvSpPr>
          <p:nvPr>
            <p:ph type="sldNum" sz="quarter" idx="12"/>
          </p:nvPr>
        </p:nvSpPr>
        <p:spPr/>
        <p:txBody>
          <a:bodyPr/>
          <a:lstStyle/>
          <a:p>
            <a:pPr>
              <a:defRPr/>
            </a:pPr>
            <a:fld id="{541C0CB3-629D-48E7-A8AE-398A01D2F280}" type="slidenum">
              <a:rPr lang="en-US"/>
              <a:pPr>
                <a:defRPr/>
              </a:pPr>
              <a:t>13</a:t>
            </a:fld>
            <a:endParaRPr lang="en-US" dirty="0"/>
          </a:p>
        </p:txBody>
      </p:sp>
      <p:sp>
        <p:nvSpPr>
          <p:cNvPr id="8"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600200" y="228600"/>
            <a:ext cx="7543800" cy="685800"/>
          </a:xfrm>
        </p:spPr>
        <p:txBody>
          <a:bodyPr/>
          <a:lstStyle/>
          <a:p>
            <a:pPr eaLnBrk="1" hangingPunct="1">
              <a:defRPr/>
            </a:pPr>
            <a:r>
              <a:rPr lang="en-US" sz="4000" dirty="0" smtClean="0"/>
              <a:t>HEC Bylaw Membership Articles</a:t>
            </a:r>
          </a:p>
        </p:txBody>
      </p:sp>
      <p:sp>
        <p:nvSpPr>
          <p:cNvPr id="7" name="Rectangle 3"/>
          <p:cNvSpPr>
            <a:spLocks noGrp="1" noChangeArrowheads="1"/>
          </p:cNvSpPr>
          <p:nvPr>
            <p:ph type="body" sz="half" idx="1"/>
          </p:nvPr>
        </p:nvSpPr>
        <p:spPr>
          <a:xfrm>
            <a:off x="457200" y="1143000"/>
            <a:ext cx="8229600" cy="5334000"/>
          </a:xfrm>
        </p:spPr>
        <p:txBody>
          <a:bodyPr/>
          <a:lstStyle/>
          <a:p>
            <a:pPr marL="0" indent="0" eaLnBrk="1" hangingPunct="1">
              <a:spcBef>
                <a:spcPts val="0"/>
              </a:spcBef>
              <a:buNone/>
              <a:defRPr/>
            </a:pPr>
            <a:r>
              <a:rPr lang="en-US" sz="1600" dirty="0" smtClean="0"/>
              <a:t>We always welcome volunteers to provide any help within their </a:t>
            </a:r>
            <a:r>
              <a:rPr lang="en-US" sz="1600" dirty="0"/>
              <a:t>capabilities. A HEC Member is defined as any individual, irrespective of sex, age, race, color or creed. A notification of acceptance, or rejection, will be sent to each applicant upon review of the submittal of each </a:t>
            </a:r>
            <a:r>
              <a:rPr lang="en-US" sz="1600" dirty="0" smtClean="0"/>
              <a:t>application. </a:t>
            </a:r>
            <a:r>
              <a:rPr lang="en-US" sz="1600" dirty="0"/>
              <a:t>[</a:t>
            </a:r>
            <a:r>
              <a:rPr lang="en-US" sz="1600" dirty="0">
                <a:hlinkClick r:id="rId2"/>
              </a:rPr>
              <a:t>Link</a:t>
            </a:r>
            <a:r>
              <a:rPr lang="en-US" sz="1600" dirty="0" smtClean="0"/>
              <a:t>]</a:t>
            </a:r>
            <a:endParaRPr lang="en-US" sz="2000" dirty="0" smtClean="0"/>
          </a:p>
          <a:p>
            <a:pPr algn="ctr" eaLnBrk="1" hangingPunct="1">
              <a:lnSpc>
                <a:spcPct val="80000"/>
              </a:lnSpc>
              <a:buFont typeface="Wingdings" pitchFamily="2" charset="2"/>
              <a:buNone/>
              <a:defRPr/>
            </a:pPr>
            <a:endParaRPr lang="en-US" sz="2000" dirty="0" smtClean="0"/>
          </a:p>
          <a:p>
            <a:pPr marL="0" indent="0" eaLnBrk="1" hangingPunct="1">
              <a:lnSpc>
                <a:spcPct val="80000"/>
              </a:lnSpc>
              <a:buNone/>
              <a:defRPr/>
            </a:pPr>
            <a:r>
              <a:rPr lang="en-US" sz="2000" b="1" dirty="0" smtClean="0"/>
              <a:t>HEC Bylaw Membership Articles</a:t>
            </a:r>
          </a:p>
          <a:p>
            <a:pPr marL="0" indent="0" eaLnBrk="1" hangingPunct="1">
              <a:lnSpc>
                <a:spcPct val="80000"/>
              </a:lnSpc>
              <a:buNone/>
              <a:defRPr/>
            </a:pPr>
            <a:endParaRPr lang="en-US" sz="2000" b="1" dirty="0" smtClean="0"/>
          </a:p>
          <a:p>
            <a:pPr lvl="1" eaLnBrk="1" hangingPunct="1">
              <a:lnSpc>
                <a:spcPct val="80000"/>
              </a:lnSpc>
              <a:defRPr/>
            </a:pPr>
            <a:r>
              <a:rPr lang="en-US" sz="1600" b="1" dirty="0" smtClean="0"/>
              <a:t>Article 3 – MEMBERSHIP</a:t>
            </a:r>
          </a:p>
          <a:p>
            <a:pPr lvl="2"/>
            <a:r>
              <a:rPr lang="en-US" sz="1400" dirty="0">
                <a:ea typeface="+mn-ea"/>
              </a:rPr>
              <a:t>Members participate as volunteers and agree to require no payment for contributed labor, services or overhead by the Center. Members are subjects to the qualifications and limitations of the present Bylaws, Addenda, and the Center's Guide &amp; Regulations. </a:t>
            </a:r>
          </a:p>
          <a:p>
            <a:pPr lvl="2" eaLnBrk="1" hangingPunct="1">
              <a:lnSpc>
                <a:spcPct val="80000"/>
              </a:lnSpc>
              <a:defRPr/>
            </a:pPr>
            <a:endParaRPr lang="en-US" sz="1400" b="1" dirty="0" smtClean="0"/>
          </a:p>
          <a:p>
            <a:pPr lvl="2" eaLnBrk="1" hangingPunct="1">
              <a:lnSpc>
                <a:spcPct val="80000"/>
              </a:lnSpc>
              <a:defRPr/>
            </a:pPr>
            <a:endParaRPr lang="en-US" sz="1400" b="1" dirty="0" smtClean="0"/>
          </a:p>
          <a:p>
            <a:pPr lvl="1" eaLnBrk="1" hangingPunct="1">
              <a:lnSpc>
                <a:spcPct val="80000"/>
              </a:lnSpc>
              <a:defRPr/>
            </a:pPr>
            <a:r>
              <a:rPr lang="en-US" sz="1600" b="1" dirty="0" smtClean="0"/>
              <a:t>Article 8 – MEMBERS</a:t>
            </a:r>
          </a:p>
          <a:p>
            <a:pPr lvl="2"/>
            <a:r>
              <a:rPr lang="en-US" sz="1400" dirty="0">
                <a:ea typeface="+mn-ea"/>
              </a:rPr>
              <a:t>Members can hold office in the Council of the Center and can nominate themselves for such position in accordance to </a:t>
            </a:r>
            <a:r>
              <a:rPr lang="en-US" sz="1400" dirty="0" smtClean="0">
                <a:ea typeface="+mn-ea"/>
              </a:rPr>
              <a:t>the </a:t>
            </a:r>
            <a:r>
              <a:rPr lang="en-US" sz="1400" dirty="0">
                <a:ea typeface="+mn-ea"/>
              </a:rPr>
              <a:t>Bylaws and the regulations of the Center (see Article 9 – Council Appointments). </a:t>
            </a:r>
          </a:p>
        </p:txBody>
      </p:sp>
      <p:sp>
        <p:nvSpPr>
          <p:cNvPr id="6" name="Slide Number Placeholder 6"/>
          <p:cNvSpPr>
            <a:spLocks noGrp="1"/>
          </p:cNvSpPr>
          <p:nvPr>
            <p:ph type="sldNum" sz="quarter" idx="12"/>
          </p:nvPr>
        </p:nvSpPr>
        <p:spPr/>
        <p:txBody>
          <a:bodyPr/>
          <a:lstStyle/>
          <a:p>
            <a:pPr>
              <a:defRPr/>
            </a:pPr>
            <a:fld id="{F122FE08-5B07-4696-B4B7-63A51495A859}" type="slidenum">
              <a:rPr lang="en-US"/>
              <a:pPr>
                <a:defRPr/>
              </a:pPr>
              <a:t>14</a:t>
            </a:fld>
            <a:endParaRPr lang="en-US" dirty="0"/>
          </a:p>
        </p:txBody>
      </p:sp>
      <p:sp>
        <p:nvSpPr>
          <p:cNvPr id="8"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dirty="0" smtClean="0"/>
              <a:t>Funding</a:t>
            </a:r>
            <a:endParaRPr lang="en-US" sz="2400" dirty="0" smtClean="0"/>
          </a:p>
        </p:txBody>
      </p:sp>
      <p:sp>
        <p:nvSpPr>
          <p:cNvPr id="8" name="Rectangle 3"/>
          <p:cNvSpPr>
            <a:spLocks noGrp="1" noChangeArrowheads="1"/>
          </p:cNvSpPr>
          <p:nvPr>
            <p:ph type="body" sz="half" idx="1"/>
          </p:nvPr>
        </p:nvSpPr>
        <p:spPr>
          <a:xfrm>
            <a:off x="457200" y="1143000"/>
            <a:ext cx="8229600" cy="5715000"/>
          </a:xfrm>
        </p:spPr>
        <p:txBody>
          <a:bodyPr/>
          <a:lstStyle/>
          <a:p>
            <a:pPr marL="381000" indent="-381000" algn="ctr" eaLnBrk="1" hangingPunct="1">
              <a:lnSpc>
                <a:spcPct val="80000"/>
              </a:lnSpc>
              <a:buFont typeface="Wingdings" pitchFamily="2" charset="2"/>
              <a:buNone/>
              <a:defRPr/>
            </a:pPr>
            <a:r>
              <a:rPr lang="en-US" sz="1600" dirty="0" smtClean="0"/>
              <a:t>HEC is a non profit organization registered in the USA and is funded by individuals and sponsor companies. Funding is provided mainly by the following methods:</a:t>
            </a:r>
          </a:p>
          <a:p>
            <a:pPr marL="381000" indent="-381000" algn="ctr" eaLnBrk="1" hangingPunct="1">
              <a:lnSpc>
                <a:spcPct val="80000"/>
              </a:lnSpc>
              <a:buFont typeface="Wingdings" pitchFamily="2" charset="2"/>
              <a:buNone/>
              <a:defRPr/>
            </a:pPr>
            <a:endParaRPr lang="en-US" sz="1600" dirty="0" smtClean="0"/>
          </a:p>
          <a:p>
            <a:pPr marL="381000" indent="-381000" eaLnBrk="1" hangingPunct="1">
              <a:lnSpc>
                <a:spcPct val="80000"/>
              </a:lnSpc>
              <a:defRPr/>
            </a:pPr>
            <a:r>
              <a:rPr lang="en-US" sz="1600" b="1" dirty="0" smtClean="0"/>
              <a:t>A. Donations [</a:t>
            </a:r>
            <a:r>
              <a:rPr lang="en-US" sz="1600" b="1" dirty="0" smtClean="0">
                <a:hlinkClick r:id="rId2"/>
              </a:rPr>
              <a:t>Link</a:t>
            </a:r>
            <a:r>
              <a:rPr lang="en-US" sz="1600" b="1" dirty="0" smtClean="0"/>
              <a:t>]</a:t>
            </a:r>
          </a:p>
          <a:p>
            <a:pPr marL="381000" indent="-381000" eaLnBrk="1" hangingPunct="1">
              <a:lnSpc>
                <a:spcPct val="80000"/>
              </a:lnSpc>
              <a:defRPr/>
            </a:pPr>
            <a:endParaRPr lang="en-US" sz="1600" b="1" dirty="0" smtClean="0"/>
          </a:p>
          <a:p>
            <a:pPr marL="800100" lvl="1" indent="-342900" eaLnBrk="1" hangingPunct="1">
              <a:lnSpc>
                <a:spcPct val="80000"/>
              </a:lnSpc>
              <a:defRPr/>
            </a:pPr>
            <a:r>
              <a:rPr lang="en-US" sz="1400" b="1" dirty="0" smtClean="0"/>
              <a:t>Full Members - </a:t>
            </a:r>
            <a:r>
              <a:rPr lang="en-US" sz="1400" dirty="0" smtClean="0"/>
              <a:t>HEC Full Members are either participating as volunteers on various tasks of the Center, or provide an annual contribution:</a:t>
            </a:r>
            <a:r>
              <a:rPr lang="en-US" sz="1400" dirty="0" smtClean="0">
                <a:effectLst/>
              </a:rPr>
              <a:t> </a:t>
            </a:r>
            <a:endParaRPr lang="en-US" sz="1400" b="1" dirty="0" smtClean="0"/>
          </a:p>
          <a:p>
            <a:pPr marL="1638300" lvl="3" indent="-266700">
              <a:lnSpc>
                <a:spcPct val="80000"/>
              </a:lnSpc>
              <a:defRPr/>
            </a:pPr>
            <a:r>
              <a:rPr lang="en-US" sz="1200" b="1" dirty="0" smtClean="0"/>
              <a:t>The annual minimum contribution of a Full Member is 27€ or $37</a:t>
            </a:r>
          </a:p>
          <a:p>
            <a:pPr marL="1638300" lvl="3" indent="-266700">
              <a:lnSpc>
                <a:spcPct val="80000"/>
              </a:lnSpc>
              <a:defRPr/>
            </a:pPr>
            <a:r>
              <a:rPr lang="en-US" sz="1200" b="1" dirty="0" smtClean="0"/>
              <a:t>Or, elect to participate in assigned tasks as a volunteer</a:t>
            </a:r>
          </a:p>
          <a:p>
            <a:pPr marL="1219200" lvl="2" indent="-304800" eaLnBrk="1" hangingPunct="1">
              <a:lnSpc>
                <a:spcPct val="80000"/>
              </a:lnSpc>
              <a:defRPr/>
            </a:pPr>
            <a:endParaRPr lang="en-US" sz="1200" b="1" dirty="0" smtClean="0"/>
          </a:p>
          <a:p>
            <a:pPr marL="800100" lvl="1" indent="-342900" eaLnBrk="1" hangingPunct="1">
              <a:lnSpc>
                <a:spcPct val="80000"/>
              </a:lnSpc>
              <a:defRPr/>
            </a:pPr>
            <a:r>
              <a:rPr lang="en-US" sz="1400" b="1" dirty="0" smtClean="0"/>
              <a:t>Individuals</a:t>
            </a:r>
            <a:r>
              <a:rPr lang="en-US" sz="1400" dirty="0" smtClean="0"/>
              <a:t> – Any individual who donates to HEC, will be identified in the Donors page of HEC, unless anonymity is preferred.</a:t>
            </a:r>
          </a:p>
          <a:p>
            <a:pPr marL="800100" lvl="1" indent="-342900" eaLnBrk="1" hangingPunct="1">
              <a:lnSpc>
                <a:spcPct val="80000"/>
              </a:lnSpc>
              <a:defRPr/>
            </a:pPr>
            <a:endParaRPr lang="en-US" sz="1400" b="1" dirty="0" smtClean="0"/>
          </a:p>
          <a:p>
            <a:pPr marL="800100" lvl="1" indent="-342900" eaLnBrk="1" hangingPunct="1">
              <a:lnSpc>
                <a:spcPct val="80000"/>
              </a:lnSpc>
              <a:defRPr/>
            </a:pPr>
            <a:r>
              <a:rPr lang="en-US" sz="1400" b="1" dirty="0" smtClean="0"/>
              <a:t>Sponsors – </a:t>
            </a:r>
            <a:r>
              <a:rPr lang="en-US" sz="1400" dirty="0" smtClean="0"/>
              <a:t>Any entity (company or organization) who donates money, goods, or services, are recognized in HEC’s website </a:t>
            </a:r>
            <a:r>
              <a:rPr lang="en-US" sz="1400" dirty="0" smtClean="0">
                <a:hlinkClick r:id="rId3"/>
              </a:rPr>
              <a:t>www.greece.org</a:t>
            </a:r>
            <a:r>
              <a:rPr lang="en-US" sz="1400" dirty="0" smtClean="0"/>
              <a:t> by displaying the company’s logo for a time period. Logo display guidelines are as follows:</a:t>
            </a:r>
          </a:p>
          <a:p>
            <a:pPr marL="1638300" lvl="3" indent="-266700">
              <a:lnSpc>
                <a:spcPct val="80000"/>
              </a:lnSpc>
              <a:defRPr/>
            </a:pPr>
            <a:r>
              <a:rPr lang="en-US" sz="1200" dirty="0" smtClean="0"/>
              <a:t>Donation of $250 – One week display of logo</a:t>
            </a:r>
          </a:p>
          <a:p>
            <a:pPr marL="1638300" lvl="3" indent="-266700">
              <a:lnSpc>
                <a:spcPct val="80000"/>
              </a:lnSpc>
              <a:defRPr/>
            </a:pPr>
            <a:r>
              <a:rPr lang="en-US" sz="1200" dirty="0" smtClean="0"/>
              <a:t>Donation of $500 – Two weeks display of logo</a:t>
            </a:r>
          </a:p>
          <a:p>
            <a:pPr marL="1638300" lvl="3" indent="-266700">
              <a:lnSpc>
                <a:spcPct val="80000"/>
              </a:lnSpc>
              <a:defRPr/>
            </a:pPr>
            <a:r>
              <a:rPr lang="en-US" sz="1200" dirty="0" smtClean="0"/>
              <a:t>Donation of $750 – Three weeks display of logo</a:t>
            </a:r>
          </a:p>
          <a:p>
            <a:pPr marL="1638300" lvl="3" indent="-266700">
              <a:lnSpc>
                <a:spcPct val="80000"/>
              </a:lnSpc>
              <a:defRPr/>
            </a:pPr>
            <a:r>
              <a:rPr lang="en-US" sz="1200" dirty="0" smtClean="0"/>
              <a:t>Donation of $1,000 – Logo is displayed as: Sponsor of the Month.</a:t>
            </a:r>
          </a:p>
          <a:p>
            <a:pPr marL="1638300" lvl="3" indent="-266700">
              <a:lnSpc>
                <a:spcPct val="80000"/>
              </a:lnSpc>
              <a:defRPr/>
            </a:pPr>
            <a:endParaRPr lang="en-US" sz="1200" dirty="0" smtClean="0"/>
          </a:p>
          <a:p>
            <a:pPr marL="381000" indent="-381000" eaLnBrk="1" hangingPunct="1">
              <a:lnSpc>
                <a:spcPct val="80000"/>
              </a:lnSpc>
              <a:defRPr/>
            </a:pPr>
            <a:r>
              <a:rPr lang="en-US" sz="1600" b="1" dirty="0" smtClean="0"/>
              <a:t>B. Internet Services for Associate Organizations and non-HEC Projects</a:t>
            </a:r>
            <a:r>
              <a:rPr lang="en-US" sz="1800" b="1" dirty="0" smtClean="0"/>
              <a:t> </a:t>
            </a:r>
          </a:p>
          <a:p>
            <a:pPr marL="800100" lvl="1" indent="-342900" eaLnBrk="1" hangingPunct="1">
              <a:lnSpc>
                <a:spcPct val="80000"/>
              </a:lnSpc>
              <a:defRPr/>
            </a:pPr>
            <a:r>
              <a:rPr lang="en-US" sz="1200" b="1" dirty="0" smtClean="0"/>
              <a:t>The Center is committed in providing free services to non-profit Hellenic Organizations and any other individual(s) who are developing a project. However, depending of the financial situation of Associate Organizations or Projects applying for hosting and other web services, guidelines apply as per Bylaws Addendum 3</a:t>
            </a:r>
          </a:p>
          <a:p>
            <a:pPr marL="1638300" lvl="3" indent="-266700">
              <a:lnSpc>
                <a:spcPct val="80000"/>
              </a:lnSpc>
              <a:defRPr/>
            </a:pPr>
            <a:endParaRPr lang="en-US" sz="1200" dirty="0" smtClean="0"/>
          </a:p>
        </p:txBody>
      </p:sp>
      <p:sp>
        <p:nvSpPr>
          <p:cNvPr id="6" name="Slide Number Placeholder 6"/>
          <p:cNvSpPr>
            <a:spLocks noGrp="1"/>
          </p:cNvSpPr>
          <p:nvPr>
            <p:ph type="sldNum" sz="quarter" idx="12"/>
          </p:nvPr>
        </p:nvSpPr>
        <p:spPr/>
        <p:txBody>
          <a:bodyPr/>
          <a:lstStyle/>
          <a:p>
            <a:pPr>
              <a:defRPr/>
            </a:pPr>
            <a:fld id="{1589F93E-B371-42FA-8F42-9966A54C0FEA}" type="slidenum">
              <a:rPr lang="en-US"/>
              <a:pPr>
                <a:defRPr/>
              </a:pPr>
              <a:t>15</a:t>
            </a:fld>
            <a:endParaRPr lang="en-US" dirty="0"/>
          </a:p>
        </p:txBody>
      </p:sp>
      <p:sp>
        <p:nvSpPr>
          <p:cNvPr id="7"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smtClean="0"/>
              <a:t>Who we are </a:t>
            </a:r>
            <a:r>
              <a:rPr lang="en-US" sz="2400" dirty="0" smtClean="0"/>
              <a:t>(Cont’d)</a:t>
            </a:r>
            <a:endParaRPr lang="en-US" sz="2400" dirty="0"/>
          </a:p>
        </p:txBody>
      </p:sp>
      <p:sp>
        <p:nvSpPr>
          <p:cNvPr id="4" name="Footer Placeholder 3"/>
          <p:cNvSpPr>
            <a:spLocks noGrp="1"/>
          </p:cNvSpPr>
          <p:nvPr>
            <p:ph type="ftr" sz="quarter" idx="11"/>
          </p:nvPr>
        </p:nvSpPr>
        <p:spPr>
          <a:xfrm>
            <a:off x="2743200" y="6400799"/>
            <a:ext cx="3733800" cy="320675"/>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
        <p:nvSpPr>
          <p:cNvPr id="5" name="Slide Number Placeholder 4"/>
          <p:cNvSpPr>
            <a:spLocks noGrp="1"/>
          </p:cNvSpPr>
          <p:nvPr>
            <p:ph type="sldNum" sz="quarter" idx="12"/>
          </p:nvPr>
        </p:nvSpPr>
        <p:spPr/>
        <p:txBody>
          <a:bodyPr/>
          <a:lstStyle/>
          <a:p>
            <a:pPr>
              <a:defRPr/>
            </a:pPr>
            <a:fld id="{262C30AB-EBF4-467B-A752-255F8CB269F2}" type="slidenum">
              <a:rPr lang="en-US" smtClean="0"/>
              <a:pPr>
                <a:defRPr/>
              </a:pPr>
              <a:t>16</a:t>
            </a:fld>
            <a:endParaRPr lang="en-US" dirty="0"/>
          </a:p>
        </p:txBody>
      </p:sp>
      <p:graphicFrame>
        <p:nvGraphicFramePr>
          <p:cNvPr id="8" name="Table 7"/>
          <p:cNvGraphicFramePr>
            <a:graphicFrameLocks noGrp="1"/>
          </p:cNvGraphicFramePr>
          <p:nvPr>
            <p:extLst>
              <p:ext uri="{D42A27DB-BD31-4B8C-83A1-F6EECF244321}">
                <p14:modId xmlns:p14="http://schemas.microsoft.com/office/powerpoint/2010/main" val="530488641"/>
              </p:ext>
            </p:extLst>
          </p:nvPr>
        </p:nvGraphicFramePr>
        <p:xfrm>
          <a:off x="152400" y="1143000"/>
          <a:ext cx="8839200" cy="5281555"/>
        </p:xfrm>
        <a:graphic>
          <a:graphicData uri="http://schemas.openxmlformats.org/drawingml/2006/table">
            <a:tbl>
              <a:tblPr firstRow="1" bandRow="1">
                <a:tableStyleId>{21E4AEA4-8DFA-4A89-87EB-49C32662AFE0}</a:tableStyleId>
              </a:tblPr>
              <a:tblGrid>
                <a:gridCol w="8839200"/>
              </a:tblGrid>
              <a:tr h="55040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latin typeface="+mn-lt"/>
                          <a:ea typeface="+mn-ea"/>
                          <a:cs typeface="+mn-cs"/>
                        </a:rPr>
                        <a:t>Thanos Voudouris, BSc, MSc IT, </a:t>
                      </a:r>
                      <a:r>
                        <a:rPr lang="en-US" sz="800" b="0" kern="1200" dirty="0" smtClean="0">
                          <a:solidFill>
                            <a:schemeClr val="dk1"/>
                          </a:solidFill>
                          <a:latin typeface="+mn-lt"/>
                          <a:ea typeface="+mn-ea"/>
                          <a:cs typeface="+mn-cs"/>
                        </a:rPr>
                        <a:t>was born and raised in Athens, Greece.  He continued his studies in USA obtaining a graduate degree in Computer Sciences at University of Maryland.  His career spans with works in various projects including satellite communications at NASA, nuclear submarine communication systems at Applied Physics Lab (APL), naval aircraft simulators, and enterprise system architectures.  He is currently a consultant on Enterprise IT Architectures working in highly visible and complex systems.  Since early 1990s with the advent of the Internet, Thanos has been working as a volunteer on many Hellenic cultural projects. He is one of the co-founders and directors of Hellenic Electronic Center.</a:t>
                      </a:r>
                    </a:p>
                  </a:txBody>
                  <a:tcPr>
                    <a:solidFill>
                      <a:schemeClr val="tx1">
                        <a:lumMod val="95000"/>
                      </a:schemeClr>
                    </a:solidFill>
                  </a:tcPr>
                </a:tc>
              </a:tr>
              <a:tr h="550405">
                <a:tc>
                  <a:txBody>
                    <a:bodyPr/>
                    <a:lstStyle/>
                    <a:p>
                      <a:r>
                        <a:rPr lang="en-US" sz="800" b="1" dirty="0" smtClean="0">
                          <a:effectLst/>
                        </a:rPr>
                        <a:t>Anna Lawless </a:t>
                      </a:r>
                      <a:r>
                        <a:rPr lang="en-GB" sz="800" dirty="0" smtClean="0">
                          <a:effectLst/>
                        </a:rPr>
                        <a:t>was born in the UK, fourth generation Diaspora.  Degree in Life Sciences, OU and Reading Universities UK,  post-graduate diploma in Electronic Engineering, University of Surrey, certificates in addiction and counselling, quality control,  qualified to teach adults to UK and EU educational standards specializing in IT, English and Math. She worked on contract to military preparing young adults for university entrance. Lived in Greece in 1990s, was Office Manager, electro-mechanical and electronics engineer plus IT admin. Was prototype and production testing and repair of military electronics plus running company IT system. </a:t>
                      </a:r>
                      <a:endParaRPr lang="en-US" sz="800" dirty="0"/>
                    </a:p>
                  </a:txBody>
                  <a:tcPr/>
                </a:tc>
              </a:tr>
              <a:tr h="550405">
                <a:tc>
                  <a:txBody>
                    <a:bodyPr/>
                    <a:lstStyle/>
                    <a:p>
                      <a:r>
                        <a:rPr lang="en-US" sz="800" b="1" dirty="0" err="1" smtClean="0"/>
                        <a:t>Stelios</a:t>
                      </a:r>
                      <a:r>
                        <a:rPr lang="en-US" sz="800" b="1" dirty="0" smtClean="0"/>
                        <a:t> Manias </a:t>
                      </a:r>
                      <a:r>
                        <a:rPr lang="en-US" sz="800" dirty="0" smtClean="0"/>
                        <a:t>was born in North Greece, finished high school and then went for studies in Switzerland and Germany, off course traveled all over Europe.  Graduated with a degree in Business Management worked for couple of years and then it was time for a different continent. (The earth is to small now days) America was the place to be for a technology related fields and this is what I did. Got another degree and for the last 20 years I am working as an Information Technology Consultant in USA. Vacationing in Greece every year is must, the most beautiful place on earth.</a:t>
                      </a:r>
                      <a:endParaRPr lang="en-US" sz="800" dirty="0"/>
                    </a:p>
                  </a:txBody>
                  <a:tcPr>
                    <a:solidFill>
                      <a:schemeClr val="tx1">
                        <a:lumMod val="95000"/>
                      </a:schemeClr>
                    </a:solidFill>
                  </a:tcPr>
                </a:tc>
              </a:tr>
              <a:tr h="47021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mn-lt"/>
                          <a:ea typeface="+mn-ea"/>
                          <a:cs typeface="+mn-cs"/>
                        </a:rPr>
                        <a:t>Helen </a:t>
                      </a:r>
                      <a:r>
                        <a:rPr lang="en-US" sz="800" b="1" kern="1200" dirty="0" err="1" smtClean="0">
                          <a:solidFill>
                            <a:schemeClr val="dk1"/>
                          </a:solidFill>
                          <a:effectLst/>
                          <a:latin typeface="+mn-lt"/>
                          <a:ea typeface="+mn-ea"/>
                          <a:cs typeface="+mn-cs"/>
                        </a:rPr>
                        <a:t>Bomis</a:t>
                      </a:r>
                      <a:r>
                        <a:rPr lang="en-US" sz="800" b="0" kern="1200" dirty="0" smtClean="0">
                          <a:solidFill>
                            <a:schemeClr val="dk1"/>
                          </a:solidFill>
                          <a:effectLst/>
                          <a:latin typeface="+mn-lt"/>
                          <a:ea typeface="+mn-ea"/>
                          <a:cs typeface="+mn-cs"/>
                        </a:rPr>
                        <a:t>, from Montreal, Quebec-Canada, studied Greek at McGill University with Dr. Anne </a:t>
                      </a:r>
                      <a:r>
                        <a:rPr lang="en-US" sz="800" b="0" kern="1200" dirty="0" err="1" smtClean="0">
                          <a:solidFill>
                            <a:schemeClr val="dk1"/>
                          </a:solidFill>
                          <a:effectLst/>
                          <a:latin typeface="+mn-lt"/>
                          <a:ea typeface="+mn-ea"/>
                          <a:cs typeface="+mn-cs"/>
                        </a:rPr>
                        <a:t>Farmakides</a:t>
                      </a:r>
                      <a:r>
                        <a:rPr lang="en-US" sz="800" b="0" kern="1200" dirty="0" smtClean="0">
                          <a:solidFill>
                            <a:schemeClr val="dk1"/>
                          </a:solidFill>
                          <a:effectLst/>
                          <a:latin typeface="+mn-lt"/>
                          <a:ea typeface="+mn-ea"/>
                          <a:cs typeface="+mn-cs"/>
                        </a:rPr>
                        <a:t> (1980), while also studying French for the same degree, then continuing for a Teaching Diploma and the qualifying Teaching License (1985). Returning to her studies, Helen obtained a Law Certificate from </a:t>
                      </a:r>
                      <a:r>
                        <a:rPr lang="en-US" sz="800" b="0" kern="1200" dirty="0" err="1" smtClean="0">
                          <a:solidFill>
                            <a:schemeClr val="dk1"/>
                          </a:solidFill>
                          <a:effectLst/>
                          <a:latin typeface="+mn-lt"/>
                          <a:ea typeface="+mn-ea"/>
                          <a:cs typeface="+mn-cs"/>
                        </a:rPr>
                        <a:t>Université</a:t>
                      </a:r>
                      <a:r>
                        <a:rPr lang="en-US" sz="800" b="0" kern="1200" dirty="0" smtClean="0">
                          <a:solidFill>
                            <a:schemeClr val="dk1"/>
                          </a:solidFill>
                          <a:effectLst/>
                          <a:latin typeface="+mn-lt"/>
                          <a:ea typeface="+mn-ea"/>
                          <a:cs typeface="+mn-cs"/>
                        </a:rPr>
                        <a:t> de Montréal (1996) and continued at UQAM for a law degree (LLB 2001).  Fluent in 3 languages, Helen has worked on HEC projects and other sources.  </a:t>
                      </a:r>
                    </a:p>
                  </a:txBody>
                  <a:tcPr/>
                </a:tc>
              </a:tr>
              <a:tr h="56921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1" dirty="0" smtClean="0">
                          <a:effectLst/>
                        </a:rPr>
                        <a:t>Fotini </a:t>
                      </a:r>
                      <a:r>
                        <a:rPr lang="en-US" sz="800" b="1" dirty="0" err="1" smtClean="0">
                          <a:effectLst/>
                        </a:rPr>
                        <a:t>Vasileiou</a:t>
                      </a:r>
                      <a:r>
                        <a:rPr lang="en-US" sz="800" b="1" dirty="0" smtClean="0">
                          <a:effectLst/>
                        </a:rPr>
                        <a:t> </a:t>
                      </a:r>
                      <a:r>
                        <a:rPr lang="en-US" sz="800" dirty="0" smtClean="0">
                          <a:effectLst/>
                        </a:rPr>
                        <a:t>was born and raised in Samos. She studied Graphic Design and Desktop Publishing in Athens and continue her education obtaining her degree in Web design from Algonquin College in Ottawa and her Masters in Web Mastering from CNAM (Business Master Programs in European Standards).  She has also certificates and diplomas in Marketing, Public Relations, Quality Assurance Systems and Restoration of Historical Documents and Images. She is currently studying Economics &amp; Management in Tourism - expected diploma in</a:t>
                      </a:r>
                      <a:r>
                        <a:rPr lang="en-US" sz="800" baseline="0" dirty="0" smtClean="0">
                          <a:effectLst/>
                        </a:rPr>
                        <a:t> </a:t>
                      </a:r>
                      <a:r>
                        <a:rPr lang="en-US" sz="800" dirty="0" smtClean="0">
                          <a:effectLst/>
                        </a:rPr>
                        <a:t>2015.  She has lived in Cyprus, USA and Canada and she has worked as Marketing Manager, Sales Manager, Marketing &amp; Creative Director in several companies. </a:t>
                      </a:r>
                    </a:p>
                  </a:txBody>
                  <a:tcPr>
                    <a:solidFill>
                      <a:schemeClr val="tx1">
                        <a:lumMod val="95000"/>
                      </a:schemeClr>
                    </a:solidFill>
                  </a:tcPr>
                </a:tc>
              </a:tr>
              <a:tr h="222883">
                <a:tc>
                  <a:txBody>
                    <a:bodyPr/>
                    <a:lstStyle/>
                    <a:p>
                      <a:r>
                        <a:rPr lang="en-US" sz="800" b="1" dirty="0" smtClean="0"/>
                        <a:t>Nico Michael </a:t>
                      </a:r>
                      <a:r>
                        <a:rPr lang="en-US" sz="800" dirty="0" smtClean="0"/>
                        <a:t>lives in South Africa.</a:t>
                      </a:r>
                      <a:r>
                        <a:rPr lang="en-US" sz="800" baseline="0" dirty="0" smtClean="0"/>
                        <a:t> He is an IT </a:t>
                      </a:r>
                      <a:r>
                        <a:rPr lang="en-US" sz="800" dirty="0" smtClean="0"/>
                        <a:t>professional with extended knowledge on website operations,</a:t>
                      </a:r>
                      <a:r>
                        <a:rPr lang="en-US" sz="800" baseline="0" dirty="0" smtClean="0"/>
                        <a:t> security and control. </a:t>
                      </a:r>
                      <a:endParaRPr lang="en-US" sz="800" dirty="0"/>
                    </a:p>
                  </a:txBody>
                  <a:tcPr/>
                </a:tc>
              </a:tr>
              <a:tr h="550405">
                <a:tc>
                  <a:txBody>
                    <a:bodyPr/>
                    <a:lstStyle/>
                    <a:p>
                      <a:r>
                        <a:rPr lang="en-US" sz="800" b="1" dirty="0" err="1" smtClean="0">
                          <a:effectLst/>
                        </a:rPr>
                        <a:t>Marios</a:t>
                      </a:r>
                      <a:r>
                        <a:rPr lang="en-US" sz="800" b="1" dirty="0" smtClean="0">
                          <a:effectLst/>
                        </a:rPr>
                        <a:t> Chinas </a:t>
                      </a:r>
                      <a:r>
                        <a:rPr lang="en-US" sz="800" dirty="0" smtClean="0">
                          <a:effectLst/>
                        </a:rPr>
                        <a:t>(pronounced Shinas) was born in the UK and during his childhood lived in the UK, Greece, and Cyprus.  After completing his military service he continued his studies gaining a Bachelor in Business Administration and a Masters in Corporate Strategy and Governance.  Mario then embarked on a career in Banking, initially in the UK before moving to Cyprus.  A strong believer in continuous learning, he has also qualified as an accountant and more recently concluded an MBA.  Mario has been an active volunteer from his teenage years, especially regarding the Cyprus problem. </a:t>
                      </a:r>
                      <a:endParaRPr lang="en-US" sz="800" dirty="0"/>
                    </a:p>
                  </a:txBody>
                  <a:tcPr>
                    <a:solidFill>
                      <a:schemeClr val="tx1">
                        <a:lumMod val="95000"/>
                      </a:schemeClr>
                    </a:solidFill>
                  </a:tcPr>
                </a:tc>
              </a:tr>
              <a:tr h="43453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1" dirty="0" smtClean="0">
                          <a:effectLst/>
                        </a:rPr>
                        <a:t>Terry Dritsas </a:t>
                      </a:r>
                      <a:r>
                        <a:rPr lang="en-US" sz="800" dirty="0" smtClean="0">
                          <a:effectLst/>
                        </a:rPr>
                        <a:t>was born and raised in </a:t>
                      </a:r>
                      <a:r>
                        <a:rPr lang="en-US" sz="800" dirty="0" err="1" smtClean="0">
                          <a:effectLst/>
                        </a:rPr>
                        <a:t>Aigion</a:t>
                      </a:r>
                      <a:r>
                        <a:rPr lang="en-US" sz="800" dirty="0" smtClean="0">
                          <a:effectLst/>
                        </a:rPr>
                        <a:t>, </a:t>
                      </a:r>
                      <a:r>
                        <a:rPr lang="en-US" sz="800" dirty="0" err="1" smtClean="0">
                          <a:effectLst/>
                        </a:rPr>
                        <a:t>Achaias</a:t>
                      </a:r>
                      <a:r>
                        <a:rPr lang="en-US" sz="800" dirty="0" smtClean="0">
                          <a:effectLst/>
                        </a:rPr>
                        <a:t>, Greece. He served in the armed forces of the Greek army and then he joined the merchant marines as Electrician of a tanker ship. Terry moved to California and expanded his education obtaining a degree in Electrical Engineering, as well as a California contractor’s state license. He worked on numerous projects, from house wiring to Nuclear, Solar, and Electrical Power Plants. Terry is an active participant in the Hellenic community in his area and also participated in the 1</a:t>
                      </a:r>
                      <a:r>
                        <a:rPr lang="en-US" sz="800" baseline="30000" dirty="0" smtClean="0">
                          <a:effectLst/>
                        </a:rPr>
                        <a:t>st</a:t>
                      </a:r>
                      <a:r>
                        <a:rPr lang="en-US" sz="800" dirty="0" smtClean="0">
                          <a:effectLst/>
                        </a:rPr>
                        <a:t> Pan-Hellenic Gathering in Thrace.</a:t>
                      </a:r>
                    </a:p>
                  </a:txBody>
                  <a:tcPr/>
                </a:tc>
              </a:tr>
              <a:tr h="550405">
                <a:tc>
                  <a:txBody>
                    <a:bodyPr/>
                    <a:lstStyle/>
                    <a:p>
                      <a:r>
                        <a:rPr lang="en-US" sz="800" b="1" kern="1200" dirty="0" smtClean="0">
                          <a:solidFill>
                            <a:schemeClr val="dk1"/>
                          </a:solidFill>
                          <a:effectLst/>
                          <a:latin typeface="+mn-lt"/>
                          <a:ea typeface="+mn-ea"/>
                          <a:cs typeface="+mn-cs"/>
                        </a:rPr>
                        <a:t>Gus Stamatis </a:t>
                      </a:r>
                      <a:r>
                        <a:rPr lang="en-US" sz="800" kern="1200" dirty="0" smtClean="0">
                          <a:solidFill>
                            <a:schemeClr val="dk1"/>
                          </a:solidFill>
                          <a:effectLst/>
                          <a:latin typeface="+mn-lt"/>
                          <a:ea typeface="+mn-ea"/>
                          <a:cs typeface="+mn-cs"/>
                        </a:rPr>
                        <a:t>was born and raised in </a:t>
                      </a:r>
                      <a:r>
                        <a:rPr lang="en-US" sz="800" kern="1200" dirty="0" err="1" smtClean="0">
                          <a:solidFill>
                            <a:schemeClr val="dk1"/>
                          </a:solidFill>
                          <a:effectLst/>
                          <a:latin typeface="+mn-lt"/>
                          <a:ea typeface="+mn-ea"/>
                          <a:cs typeface="+mn-cs"/>
                        </a:rPr>
                        <a:t>Agrinio</a:t>
                      </a:r>
                      <a:r>
                        <a:rPr lang="en-US" sz="800" kern="1200" dirty="0" smtClean="0">
                          <a:solidFill>
                            <a:schemeClr val="dk1"/>
                          </a:solidFill>
                          <a:effectLst/>
                          <a:latin typeface="+mn-lt"/>
                          <a:ea typeface="+mn-ea"/>
                          <a:cs typeface="+mn-cs"/>
                        </a:rPr>
                        <a:t>, Greece. In 1988, he moved to the USA where he studied Computer Science at the University of North Carolina in Charlotte. He has worked for many years in the private sector for a number of businesses both in management positions and as an owner. He has been following HEC since its inception. He is one of the original members of the HELLAS LIST dating back in early 90's. He has been involved in the sales of Business-Class Computer Hardware for many years. He is an Information Technology Specialist with background in Web Development and Social Media Technologies.</a:t>
                      </a:r>
                      <a:endParaRPr lang="en-US" sz="800" dirty="0"/>
                    </a:p>
                  </a:txBody>
                  <a:tcPr>
                    <a:solidFill>
                      <a:schemeClr val="tx1">
                        <a:lumMod val="95000"/>
                      </a:schemeClr>
                    </a:solidFill>
                  </a:tcPr>
                </a:tc>
              </a:tr>
              <a:tr h="6565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b="1" kern="1200" dirty="0" smtClean="0">
                          <a:solidFill>
                            <a:schemeClr val="dk1"/>
                          </a:solidFill>
                          <a:effectLst/>
                          <a:latin typeface="+mn-lt"/>
                          <a:ea typeface="+mn-ea"/>
                          <a:cs typeface="+mn-cs"/>
                        </a:rPr>
                        <a:t>Athanasios D. Sarantopoulos, MBA, PhD </a:t>
                      </a:r>
                      <a:r>
                        <a:rPr lang="en-US" sz="800" dirty="0" smtClean="0">
                          <a:effectLst/>
                        </a:rPr>
                        <a:t>was born and raised </a:t>
                      </a:r>
                      <a:r>
                        <a:rPr lang="en-US" sz="800" kern="1200" dirty="0" smtClean="0">
                          <a:solidFill>
                            <a:schemeClr val="dk1"/>
                          </a:solidFill>
                          <a:effectLst/>
                          <a:latin typeface="+mn-lt"/>
                          <a:ea typeface="+mn-ea"/>
                          <a:cs typeface="+mn-cs"/>
                        </a:rPr>
                        <a:t>in Tripoli, Greece and educated in USA. He is an active member of the Greek community of Diaspora and a strong HEC supporter since the beginning of HEC in 1995. He is an Electrical Engineer with teaching and research experience in Systems Analysis, Simulation, and Control. Designed, implemented, and managed Practical Training Program at Hellenic National Meteorological Service. International nonprofit organizations business consultant. Proficient in Social media for Marketing strategy development. Proven networking, communications, and customer support skills.</a:t>
                      </a:r>
                      <a:r>
                        <a:rPr lang="en-US" sz="800" kern="1200" baseline="0" dirty="0" smtClean="0">
                          <a:solidFill>
                            <a:schemeClr val="dk1"/>
                          </a:solidFill>
                          <a:effectLst/>
                          <a:latin typeface="+mn-lt"/>
                          <a:ea typeface="+mn-ea"/>
                          <a:cs typeface="+mn-cs"/>
                        </a:rPr>
                        <a:t> </a:t>
                      </a:r>
                      <a:endParaRPr lang="en-US" sz="800" b="1"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p14="http://schemas.microsoft.com/office/powerpoint/2010/main" val="163103616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371600" y="228600"/>
            <a:ext cx="7391400" cy="685800"/>
          </a:xfrm>
        </p:spPr>
        <p:txBody>
          <a:bodyPr/>
          <a:lstStyle/>
          <a:p>
            <a:pPr eaLnBrk="1" hangingPunct="1">
              <a:defRPr/>
            </a:pPr>
            <a:r>
              <a:rPr lang="en-US" sz="2800" dirty="0" smtClean="0">
                <a:effectLst/>
              </a:rPr>
              <a:t>HEC Major Departments &amp; Responsibilities</a:t>
            </a:r>
            <a:endParaRPr lang="en-US" sz="2800" dirty="0" smtClean="0"/>
          </a:p>
        </p:txBody>
      </p:sp>
      <p:sp>
        <p:nvSpPr>
          <p:cNvPr id="6" name="Slide Number Placeholder 6"/>
          <p:cNvSpPr>
            <a:spLocks noGrp="1"/>
          </p:cNvSpPr>
          <p:nvPr>
            <p:ph type="sldNum" sz="quarter" idx="12"/>
          </p:nvPr>
        </p:nvSpPr>
        <p:spPr/>
        <p:txBody>
          <a:bodyPr/>
          <a:lstStyle/>
          <a:p>
            <a:pPr>
              <a:defRPr/>
            </a:pPr>
            <a:fld id="{115D0E68-FE48-4AD0-9AEC-8746F1E6A2EF}" type="slidenum">
              <a:rPr lang="en-US"/>
              <a:pPr>
                <a:defRPr/>
              </a:pPr>
              <a:t>17</a:t>
            </a:fld>
            <a:endParaRPr lang="en-US" dirty="0"/>
          </a:p>
        </p:txBody>
      </p:sp>
      <p:sp>
        <p:nvSpPr>
          <p:cNvPr id="8" name="Rectangle 7"/>
          <p:cNvSpPr/>
          <p:nvPr/>
        </p:nvSpPr>
        <p:spPr>
          <a:xfrm>
            <a:off x="3581400" y="5410200"/>
            <a:ext cx="2743200" cy="762000"/>
          </a:xfrm>
          <a:prstGeom prst="rect">
            <a:avLst/>
          </a:prstGeom>
          <a:solidFill>
            <a:schemeClr val="accent4"/>
          </a:solidFill>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Associations Lead [*TBD*]</a:t>
            </a:r>
            <a:endParaRPr lang="en-US" sz="1000" b="1" dirty="0">
              <a:solidFill>
                <a:schemeClr val="bg2"/>
              </a:solidFill>
            </a:endParaRPr>
          </a:p>
          <a:p>
            <a:pPr eaLnBrk="0" hangingPunct="0">
              <a:buFont typeface="Arial" pitchFamily="34" charset="0"/>
              <a:buChar char="•"/>
              <a:defRPr/>
            </a:pPr>
            <a:r>
              <a:rPr lang="en-US" sz="800" dirty="0">
                <a:solidFill>
                  <a:schemeClr val="bg2"/>
                </a:solidFill>
              </a:rPr>
              <a:t>Responsible to maintain a list of all Associations</a:t>
            </a:r>
          </a:p>
          <a:p>
            <a:pPr eaLnBrk="0" hangingPunct="0">
              <a:buFont typeface="Arial" pitchFamily="34" charset="0"/>
              <a:buChar char="•"/>
              <a:defRPr/>
            </a:pPr>
            <a:r>
              <a:rPr lang="en-US" sz="800" dirty="0">
                <a:solidFill>
                  <a:schemeClr val="bg2"/>
                </a:solidFill>
              </a:rPr>
              <a:t>Interface in regular basis with Association representative</a:t>
            </a:r>
          </a:p>
          <a:p>
            <a:pPr eaLnBrk="0" hangingPunct="0">
              <a:buFont typeface="Arial" pitchFamily="34" charset="0"/>
              <a:buChar char="•"/>
              <a:defRPr/>
            </a:pPr>
            <a:r>
              <a:rPr lang="en-US" sz="800" dirty="0">
                <a:solidFill>
                  <a:schemeClr val="bg2"/>
                </a:solidFill>
              </a:rPr>
              <a:t>Recognize their needs and offer help and support</a:t>
            </a:r>
          </a:p>
          <a:p>
            <a:pPr eaLnBrk="0" hangingPunct="0">
              <a:buFont typeface="Arial" pitchFamily="34" charset="0"/>
              <a:buChar char="•"/>
              <a:defRPr/>
            </a:pPr>
            <a:r>
              <a:rPr lang="en-US" sz="800" dirty="0">
                <a:solidFill>
                  <a:schemeClr val="bg2"/>
                </a:solidFill>
              </a:rPr>
              <a:t>Actively engage in seeking new members</a:t>
            </a:r>
          </a:p>
          <a:p>
            <a:pPr eaLnBrk="0" hangingPunct="0">
              <a:buFont typeface="Arial" pitchFamily="34" charset="0"/>
              <a:buChar char="•"/>
              <a:defRPr/>
            </a:pPr>
            <a:endParaRPr lang="en-US" sz="800" dirty="0">
              <a:solidFill>
                <a:schemeClr val="bg2"/>
              </a:solidFill>
            </a:endParaRPr>
          </a:p>
        </p:txBody>
      </p:sp>
      <p:sp>
        <p:nvSpPr>
          <p:cNvPr id="9" name="Rectangle 8"/>
          <p:cNvSpPr/>
          <p:nvPr/>
        </p:nvSpPr>
        <p:spPr>
          <a:xfrm>
            <a:off x="228600" y="5410200"/>
            <a:ext cx="3276600" cy="762000"/>
          </a:xfrm>
          <a:prstGeom prst="rect">
            <a:avLst/>
          </a:prstGeom>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Fund Raising [*TBD*]</a:t>
            </a:r>
            <a:endParaRPr lang="en-US" sz="1000" b="1" dirty="0">
              <a:solidFill>
                <a:schemeClr val="bg2"/>
              </a:solidFill>
            </a:endParaRPr>
          </a:p>
          <a:p>
            <a:pPr eaLnBrk="0" hangingPunct="0">
              <a:buFont typeface="Arial" pitchFamily="34" charset="0"/>
              <a:buChar char="•"/>
              <a:defRPr/>
            </a:pPr>
            <a:r>
              <a:rPr lang="en-US" sz="800" dirty="0">
                <a:solidFill>
                  <a:schemeClr val="bg2"/>
                </a:solidFill>
              </a:rPr>
              <a:t>Responsible to organize and conduct fundraising</a:t>
            </a:r>
          </a:p>
          <a:p>
            <a:pPr eaLnBrk="0" hangingPunct="0">
              <a:buFont typeface="Arial" pitchFamily="34" charset="0"/>
              <a:buChar char="•"/>
              <a:defRPr/>
            </a:pPr>
            <a:r>
              <a:rPr lang="en-US" sz="800" dirty="0">
                <a:solidFill>
                  <a:schemeClr val="bg2"/>
                </a:solidFill>
              </a:rPr>
              <a:t>Prepare material for Grants requests</a:t>
            </a:r>
          </a:p>
          <a:p>
            <a:pPr eaLnBrk="0" hangingPunct="0">
              <a:buFont typeface="Arial" pitchFamily="34" charset="0"/>
              <a:buChar char="•"/>
              <a:defRPr/>
            </a:pPr>
            <a:r>
              <a:rPr lang="en-US" sz="800" dirty="0">
                <a:solidFill>
                  <a:schemeClr val="bg2"/>
                </a:solidFill>
              </a:rPr>
              <a:t>Actively look for new sources of income engaging with major donors</a:t>
            </a:r>
          </a:p>
          <a:p>
            <a:pPr eaLnBrk="0" hangingPunct="0">
              <a:buFont typeface="Arial" pitchFamily="34" charset="0"/>
              <a:buChar char="•"/>
              <a:defRPr/>
            </a:pPr>
            <a:r>
              <a:rPr lang="en-US" sz="800" dirty="0">
                <a:solidFill>
                  <a:schemeClr val="bg2"/>
                </a:solidFill>
              </a:rPr>
              <a:t>Work closely with the Treasurer</a:t>
            </a:r>
          </a:p>
          <a:p>
            <a:pPr eaLnBrk="0" hangingPunct="0">
              <a:buFont typeface="Arial" pitchFamily="34" charset="0"/>
              <a:buChar char="•"/>
              <a:defRPr/>
            </a:pPr>
            <a:endParaRPr lang="en-US" sz="800" dirty="0">
              <a:solidFill>
                <a:schemeClr val="bg2"/>
              </a:solidFill>
            </a:endParaRPr>
          </a:p>
        </p:txBody>
      </p:sp>
      <p:sp>
        <p:nvSpPr>
          <p:cNvPr id="10" name="Rectangle 9"/>
          <p:cNvSpPr/>
          <p:nvPr/>
        </p:nvSpPr>
        <p:spPr>
          <a:xfrm>
            <a:off x="2438400" y="4724400"/>
            <a:ext cx="3581400" cy="609600"/>
          </a:xfrm>
          <a:prstGeom prst="rect">
            <a:avLst/>
          </a:prstGeom>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Projects Lead [*TBD*]</a:t>
            </a:r>
            <a:endParaRPr lang="en-US" sz="1000" b="1" dirty="0">
              <a:solidFill>
                <a:schemeClr val="bg2"/>
              </a:solidFill>
            </a:endParaRPr>
          </a:p>
          <a:p>
            <a:pPr eaLnBrk="0" hangingPunct="0">
              <a:buFont typeface="Arial" pitchFamily="34" charset="0"/>
              <a:buChar char="•"/>
              <a:defRPr/>
            </a:pPr>
            <a:r>
              <a:rPr lang="en-US" sz="800" dirty="0">
                <a:solidFill>
                  <a:schemeClr val="bg2"/>
                </a:solidFill>
              </a:rPr>
              <a:t>Responsible to maintain the Projects database</a:t>
            </a:r>
          </a:p>
          <a:p>
            <a:pPr eaLnBrk="0" hangingPunct="0">
              <a:buFont typeface="Arial" pitchFamily="34" charset="0"/>
              <a:buChar char="•"/>
              <a:defRPr/>
            </a:pPr>
            <a:r>
              <a:rPr lang="en-US" sz="800" dirty="0">
                <a:solidFill>
                  <a:schemeClr val="bg2"/>
                </a:solidFill>
              </a:rPr>
              <a:t>Collect progress reports and accomplishments</a:t>
            </a:r>
          </a:p>
          <a:p>
            <a:pPr eaLnBrk="0" hangingPunct="0">
              <a:buFont typeface="Arial" pitchFamily="34" charset="0"/>
              <a:buChar char="•"/>
              <a:defRPr/>
            </a:pPr>
            <a:r>
              <a:rPr lang="en-US" sz="800" dirty="0">
                <a:solidFill>
                  <a:schemeClr val="bg2"/>
                </a:solidFill>
              </a:rPr>
              <a:t>Prepare Projects progress report and submit to Marketing for publishing</a:t>
            </a:r>
          </a:p>
          <a:p>
            <a:pPr eaLnBrk="0" hangingPunct="0">
              <a:buFont typeface="Arial" pitchFamily="34" charset="0"/>
              <a:buChar char="•"/>
              <a:defRPr/>
            </a:pPr>
            <a:endParaRPr lang="en-US" sz="800" dirty="0">
              <a:solidFill>
                <a:schemeClr val="bg2"/>
              </a:solidFill>
            </a:endParaRPr>
          </a:p>
        </p:txBody>
      </p:sp>
      <p:sp>
        <p:nvSpPr>
          <p:cNvPr id="11" name="Rectangle 10"/>
          <p:cNvSpPr/>
          <p:nvPr/>
        </p:nvSpPr>
        <p:spPr>
          <a:xfrm>
            <a:off x="3124200" y="3810000"/>
            <a:ext cx="2362200" cy="838200"/>
          </a:xfrm>
          <a:prstGeom prst="rect">
            <a:avLst/>
          </a:prstGeom>
          <a:solidFill>
            <a:schemeClr val="accent4">
              <a:lumMod val="75000"/>
            </a:schemeClr>
          </a:solidFill>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Editor [*TBD*]</a:t>
            </a:r>
            <a:endParaRPr lang="en-US" sz="1000" b="1" dirty="0">
              <a:solidFill>
                <a:schemeClr val="bg2"/>
              </a:solidFill>
            </a:endParaRPr>
          </a:p>
          <a:p>
            <a:pPr eaLnBrk="0" hangingPunct="0">
              <a:buFont typeface="Arial" pitchFamily="34" charset="0"/>
              <a:buChar char="•"/>
              <a:defRPr/>
            </a:pPr>
            <a:r>
              <a:rPr lang="en-GB" sz="800" dirty="0">
                <a:solidFill>
                  <a:schemeClr val="bg2"/>
                </a:solidFill>
              </a:rPr>
              <a:t>Prepare newsletters</a:t>
            </a:r>
          </a:p>
          <a:p>
            <a:pPr eaLnBrk="0" hangingPunct="0">
              <a:buFont typeface="Arial" pitchFamily="34" charset="0"/>
              <a:buChar char="•"/>
              <a:defRPr/>
            </a:pPr>
            <a:r>
              <a:rPr lang="en-GB" sz="800" dirty="0">
                <a:solidFill>
                  <a:schemeClr val="bg2"/>
                </a:solidFill>
              </a:rPr>
              <a:t>Review/Edit promotional material</a:t>
            </a:r>
          </a:p>
          <a:p>
            <a:pPr eaLnBrk="0" hangingPunct="0">
              <a:buFont typeface="Arial" pitchFamily="34" charset="0"/>
              <a:buChar char="•"/>
              <a:defRPr/>
            </a:pPr>
            <a:r>
              <a:rPr lang="en-GB" sz="800" dirty="0">
                <a:solidFill>
                  <a:schemeClr val="bg2"/>
                </a:solidFill>
              </a:rPr>
              <a:t>Review/Edit all external communications</a:t>
            </a:r>
          </a:p>
          <a:p>
            <a:pPr eaLnBrk="0" hangingPunct="0">
              <a:buFont typeface="Arial" pitchFamily="34" charset="0"/>
              <a:buChar char="•"/>
              <a:defRPr/>
            </a:pPr>
            <a:r>
              <a:rPr lang="en-US" sz="800" dirty="0">
                <a:solidFill>
                  <a:schemeClr val="bg2"/>
                </a:solidFill>
              </a:rPr>
              <a:t>Review certain web as necessary</a:t>
            </a:r>
          </a:p>
          <a:p>
            <a:pPr eaLnBrk="0" hangingPunct="0">
              <a:buFont typeface="Arial" pitchFamily="34" charset="0"/>
              <a:buChar char="•"/>
              <a:defRPr/>
            </a:pPr>
            <a:r>
              <a:rPr lang="en-GB" sz="800" dirty="0">
                <a:solidFill>
                  <a:schemeClr val="bg2"/>
                </a:solidFill>
              </a:rPr>
              <a:t>Author editorials </a:t>
            </a:r>
          </a:p>
          <a:p>
            <a:pPr eaLnBrk="0" hangingPunct="0">
              <a:buFont typeface="Arial" pitchFamily="34" charset="0"/>
              <a:buChar char="•"/>
              <a:defRPr/>
            </a:pPr>
            <a:endParaRPr lang="en-US" sz="800" dirty="0">
              <a:solidFill>
                <a:schemeClr val="bg2"/>
              </a:solidFill>
            </a:endParaRPr>
          </a:p>
        </p:txBody>
      </p:sp>
      <p:sp>
        <p:nvSpPr>
          <p:cNvPr id="12" name="Rectangle 11"/>
          <p:cNvSpPr/>
          <p:nvPr/>
        </p:nvSpPr>
        <p:spPr>
          <a:xfrm>
            <a:off x="6096000" y="4724400"/>
            <a:ext cx="2895600" cy="609600"/>
          </a:xfrm>
          <a:prstGeom prst="rect">
            <a:avLst/>
          </a:prstGeom>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Web Content [*TBD*]</a:t>
            </a:r>
            <a:endParaRPr lang="en-US" sz="1000" b="1" dirty="0">
              <a:solidFill>
                <a:schemeClr val="bg2"/>
              </a:solidFill>
            </a:endParaRPr>
          </a:p>
          <a:p>
            <a:pPr eaLnBrk="0" hangingPunct="0">
              <a:buFont typeface="Arial" pitchFamily="34" charset="0"/>
              <a:buChar char="•"/>
              <a:defRPr/>
            </a:pPr>
            <a:r>
              <a:rPr lang="en-US" sz="800" dirty="0">
                <a:solidFill>
                  <a:schemeClr val="bg2"/>
                </a:solidFill>
              </a:rPr>
              <a:t>Review the content of the  websites</a:t>
            </a:r>
          </a:p>
          <a:p>
            <a:pPr eaLnBrk="0" hangingPunct="0">
              <a:buFont typeface="Arial" pitchFamily="34" charset="0"/>
              <a:buChar char="•"/>
              <a:defRPr/>
            </a:pPr>
            <a:r>
              <a:rPr lang="en-US" sz="800" dirty="0">
                <a:solidFill>
                  <a:schemeClr val="bg2"/>
                </a:solidFill>
              </a:rPr>
              <a:t>Constantly update content with fresh/current information</a:t>
            </a:r>
          </a:p>
          <a:p>
            <a:pPr eaLnBrk="0" hangingPunct="0">
              <a:buFont typeface="Arial" pitchFamily="34" charset="0"/>
              <a:buChar char="•"/>
              <a:defRPr/>
            </a:pPr>
            <a:r>
              <a:rPr lang="en-US" sz="800" dirty="0">
                <a:solidFill>
                  <a:schemeClr val="bg2"/>
                </a:solidFill>
              </a:rPr>
              <a:t>Monitoring of all news and utilize the website as necessary </a:t>
            </a:r>
          </a:p>
          <a:p>
            <a:pPr eaLnBrk="0" hangingPunct="0">
              <a:buFont typeface="Arial" pitchFamily="34" charset="0"/>
              <a:buChar char="•"/>
              <a:defRPr/>
            </a:pPr>
            <a:endParaRPr lang="en-US" sz="800" dirty="0">
              <a:solidFill>
                <a:schemeClr val="bg2"/>
              </a:solidFill>
            </a:endParaRPr>
          </a:p>
        </p:txBody>
      </p:sp>
      <p:sp>
        <p:nvSpPr>
          <p:cNvPr id="13" name="Rectangle 12"/>
          <p:cNvSpPr/>
          <p:nvPr/>
        </p:nvSpPr>
        <p:spPr>
          <a:xfrm>
            <a:off x="5562600" y="3810000"/>
            <a:ext cx="3429000" cy="838200"/>
          </a:xfrm>
          <a:prstGeom prst="rect">
            <a:avLst/>
          </a:prstGeom>
          <a:solidFill>
            <a:schemeClr val="accent4">
              <a:lumMod val="90000"/>
            </a:schemeClr>
          </a:solidFill>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Promotion &amp; Marketing [*TBD*]</a:t>
            </a:r>
            <a:endParaRPr lang="en-US" sz="1000" b="1" dirty="0">
              <a:solidFill>
                <a:schemeClr val="bg2"/>
              </a:solidFill>
            </a:endParaRPr>
          </a:p>
          <a:p>
            <a:pPr eaLnBrk="0" hangingPunct="0">
              <a:buFont typeface="Arial" pitchFamily="34" charset="0"/>
              <a:buChar char="•"/>
              <a:defRPr/>
            </a:pPr>
            <a:r>
              <a:rPr lang="en-US" sz="800" dirty="0">
                <a:solidFill>
                  <a:schemeClr val="bg2"/>
                </a:solidFill>
              </a:rPr>
              <a:t>Gather current status from projects to feed Newsletter production</a:t>
            </a:r>
          </a:p>
          <a:p>
            <a:pPr eaLnBrk="0" hangingPunct="0">
              <a:buFont typeface="Arial" pitchFamily="34" charset="0"/>
              <a:buChar char="•"/>
              <a:defRPr/>
            </a:pPr>
            <a:r>
              <a:rPr lang="en-US" sz="800" dirty="0">
                <a:solidFill>
                  <a:schemeClr val="bg2"/>
                </a:solidFill>
              </a:rPr>
              <a:t>Prepare brochures and marketing material</a:t>
            </a:r>
          </a:p>
          <a:p>
            <a:pPr eaLnBrk="0" hangingPunct="0">
              <a:buFont typeface="Arial" pitchFamily="34" charset="0"/>
              <a:buChar char="•"/>
              <a:defRPr/>
            </a:pPr>
            <a:r>
              <a:rPr lang="en-GB" sz="800" dirty="0">
                <a:solidFill>
                  <a:schemeClr val="bg2"/>
                </a:solidFill>
              </a:rPr>
              <a:t>Communicate with other organizations</a:t>
            </a:r>
          </a:p>
          <a:p>
            <a:pPr eaLnBrk="0" hangingPunct="0">
              <a:buFont typeface="Arial" pitchFamily="34" charset="0"/>
              <a:buChar char="•"/>
              <a:defRPr/>
            </a:pPr>
            <a:r>
              <a:rPr lang="en-GB" sz="800" dirty="0">
                <a:solidFill>
                  <a:schemeClr val="bg2"/>
                </a:solidFill>
              </a:rPr>
              <a:t>Promote HECs name</a:t>
            </a:r>
          </a:p>
          <a:p>
            <a:pPr eaLnBrk="0" hangingPunct="0">
              <a:buFont typeface="Arial" pitchFamily="34" charset="0"/>
              <a:buChar char="•"/>
              <a:defRPr/>
            </a:pPr>
            <a:r>
              <a:rPr lang="en-GB" sz="800" dirty="0">
                <a:solidFill>
                  <a:schemeClr val="bg2"/>
                </a:solidFill>
              </a:rPr>
              <a:t>Utilize Social Media</a:t>
            </a:r>
          </a:p>
          <a:p>
            <a:pPr eaLnBrk="0" hangingPunct="0">
              <a:buFont typeface="Arial" pitchFamily="34" charset="0"/>
              <a:buChar char="•"/>
              <a:defRPr/>
            </a:pPr>
            <a:endParaRPr lang="en-US" sz="800" dirty="0">
              <a:solidFill>
                <a:schemeClr val="bg2"/>
              </a:solidFill>
            </a:endParaRPr>
          </a:p>
        </p:txBody>
      </p:sp>
      <p:sp>
        <p:nvSpPr>
          <p:cNvPr id="14" name="Rectangle 13"/>
          <p:cNvSpPr/>
          <p:nvPr/>
        </p:nvSpPr>
        <p:spPr>
          <a:xfrm>
            <a:off x="228600" y="3810000"/>
            <a:ext cx="2819400" cy="838200"/>
          </a:xfrm>
          <a:prstGeom prst="rect">
            <a:avLst/>
          </a:prstGeom>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Web Design [Fotini, Thanos]</a:t>
            </a:r>
            <a:endParaRPr lang="en-US" sz="1000" b="1" dirty="0">
              <a:solidFill>
                <a:schemeClr val="bg2"/>
              </a:solidFill>
            </a:endParaRPr>
          </a:p>
          <a:p>
            <a:pPr eaLnBrk="0" hangingPunct="0">
              <a:buFont typeface="Arial" pitchFamily="34" charset="0"/>
              <a:buChar char="•"/>
              <a:defRPr/>
            </a:pPr>
            <a:r>
              <a:rPr lang="en-US" sz="800" dirty="0">
                <a:solidFill>
                  <a:schemeClr val="bg2"/>
                </a:solidFill>
              </a:rPr>
              <a:t>Responsible for web designs and implementation</a:t>
            </a:r>
          </a:p>
          <a:p>
            <a:pPr eaLnBrk="0" hangingPunct="0">
              <a:buFont typeface="Arial" pitchFamily="34" charset="0"/>
              <a:buChar char="•"/>
              <a:defRPr/>
            </a:pPr>
            <a:r>
              <a:rPr lang="en-GB" sz="800" dirty="0">
                <a:solidFill>
                  <a:schemeClr val="bg2"/>
                </a:solidFill>
              </a:rPr>
              <a:t>Work closely with projects</a:t>
            </a:r>
          </a:p>
          <a:p>
            <a:pPr eaLnBrk="0" hangingPunct="0">
              <a:buFont typeface="Arial" pitchFamily="34" charset="0"/>
              <a:buChar char="•"/>
              <a:defRPr/>
            </a:pPr>
            <a:r>
              <a:rPr lang="en-GB" sz="800" dirty="0">
                <a:solidFill>
                  <a:schemeClr val="bg2"/>
                </a:solidFill>
              </a:rPr>
              <a:t>Web design and development</a:t>
            </a:r>
          </a:p>
          <a:p>
            <a:pPr eaLnBrk="0" hangingPunct="0">
              <a:buFont typeface="Arial" pitchFamily="34" charset="0"/>
              <a:buChar char="•"/>
              <a:defRPr/>
            </a:pPr>
            <a:r>
              <a:rPr lang="en-US" sz="800" dirty="0">
                <a:solidFill>
                  <a:schemeClr val="bg2"/>
                </a:solidFill>
              </a:rPr>
              <a:t>Bulk email design and creation</a:t>
            </a:r>
          </a:p>
          <a:p>
            <a:pPr eaLnBrk="0" hangingPunct="0">
              <a:buFont typeface="Arial" pitchFamily="34" charset="0"/>
              <a:buChar char="•"/>
              <a:defRPr/>
            </a:pPr>
            <a:r>
              <a:rPr lang="en-US" sz="800" dirty="0">
                <a:solidFill>
                  <a:schemeClr val="bg2"/>
                </a:solidFill>
              </a:rPr>
              <a:t>Graphics design for HEC promotion and Project support</a:t>
            </a:r>
          </a:p>
          <a:p>
            <a:pPr eaLnBrk="0" hangingPunct="0">
              <a:buFont typeface="Arial" pitchFamily="34" charset="0"/>
              <a:buChar char="•"/>
              <a:defRPr/>
            </a:pPr>
            <a:endParaRPr lang="en-US" sz="800" dirty="0">
              <a:solidFill>
                <a:schemeClr val="bg2"/>
              </a:solidFill>
            </a:endParaRPr>
          </a:p>
        </p:txBody>
      </p:sp>
      <p:sp>
        <p:nvSpPr>
          <p:cNvPr id="15" name="Rectangle 14"/>
          <p:cNvSpPr/>
          <p:nvPr/>
        </p:nvSpPr>
        <p:spPr>
          <a:xfrm>
            <a:off x="4648200" y="2743200"/>
            <a:ext cx="4343400" cy="990600"/>
          </a:xfrm>
          <a:prstGeom prst="rect">
            <a:avLst/>
          </a:prstGeom>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Finance – Treasurer [Eleni]</a:t>
            </a:r>
            <a:endParaRPr lang="en-US" sz="1000" b="1" dirty="0">
              <a:solidFill>
                <a:schemeClr val="bg2"/>
              </a:solidFill>
            </a:endParaRPr>
          </a:p>
          <a:p>
            <a:pPr eaLnBrk="0" hangingPunct="0">
              <a:buFont typeface="Arial" pitchFamily="34" charset="0"/>
              <a:buChar char="•"/>
              <a:defRPr/>
            </a:pPr>
            <a:r>
              <a:rPr lang="en-GB" sz="800" dirty="0">
                <a:solidFill>
                  <a:schemeClr val="bg2"/>
                </a:solidFill>
              </a:rPr>
              <a:t>Acts as the Treasurer</a:t>
            </a:r>
          </a:p>
          <a:p>
            <a:pPr eaLnBrk="0" hangingPunct="0">
              <a:buFont typeface="Arial" pitchFamily="34" charset="0"/>
              <a:buChar char="•"/>
              <a:defRPr/>
            </a:pPr>
            <a:r>
              <a:rPr lang="en-US" sz="800" dirty="0">
                <a:solidFill>
                  <a:schemeClr val="bg2"/>
                </a:solidFill>
              </a:rPr>
              <a:t>Have access to all bank and PayPal accounts </a:t>
            </a:r>
          </a:p>
          <a:p>
            <a:pPr eaLnBrk="0" hangingPunct="0">
              <a:buFont typeface="Arial" pitchFamily="34" charset="0"/>
              <a:buChar char="•"/>
              <a:defRPr/>
            </a:pPr>
            <a:r>
              <a:rPr lang="en-US" sz="800" dirty="0">
                <a:solidFill>
                  <a:schemeClr val="bg2"/>
                </a:solidFill>
              </a:rPr>
              <a:t>Responsible to set up a financial system using Quickbooks or Quicken</a:t>
            </a:r>
          </a:p>
          <a:p>
            <a:pPr eaLnBrk="0" hangingPunct="0">
              <a:buFont typeface="Arial" pitchFamily="34" charset="0"/>
              <a:buChar char="•"/>
              <a:defRPr/>
            </a:pPr>
            <a:r>
              <a:rPr lang="en-US" sz="800" dirty="0">
                <a:solidFill>
                  <a:schemeClr val="bg2"/>
                </a:solidFill>
              </a:rPr>
              <a:t>Responsible to record all daily transactions in the financial application system</a:t>
            </a:r>
          </a:p>
          <a:p>
            <a:pPr eaLnBrk="0" hangingPunct="0">
              <a:buFont typeface="Arial" pitchFamily="34" charset="0"/>
              <a:buChar char="•"/>
              <a:defRPr/>
            </a:pPr>
            <a:r>
              <a:rPr lang="en-US" sz="800" dirty="0">
                <a:solidFill>
                  <a:schemeClr val="bg2"/>
                </a:solidFill>
              </a:rPr>
              <a:t>Keeps up-to-date a corporate financial statement</a:t>
            </a:r>
          </a:p>
          <a:p>
            <a:pPr eaLnBrk="0" hangingPunct="0">
              <a:buFont typeface="Arial" pitchFamily="34" charset="0"/>
              <a:buChar char="•"/>
              <a:defRPr/>
            </a:pPr>
            <a:r>
              <a:rPr lang="en-US" sz="800" dirty="0">
                <a:solidFill>
                  <a:schemeClr val="bg2"/>
                </a:solidFill>
              </a:rPr>
              <a:t>Responsible for all financial filings with the US Federal &amp; State Government</a:t>
            </a:r>
          </a:p>
          <a:p>
            <a:pPr eaLnBrk="0" hangingPunct="0">
              <a:buFont typeface="Arial" pitchFamily="34" charset="0"/>
              <a:buChar char="•"/>
              <a:defRPr/>
            </a:pPr>
            <a:endParaRPr lang="en-US" sz="800" dirty="0">
              <a:solidFill>
                <a:schemeClr val="bg2"/>
              </a:solidFill>
            </a:endParaRPr>
          </a:p>
          <a:p>
            <a:pPr eaLnBrk="0" hangingPunct="0">
              <a:buFont typeface="Arial" pitchFamily="34" charset="0"/>
              <a:buChar char="•"/>
              <a:defRPr/>
            </a:pPr>
            <a:endParaRPr lang="en-US" sz="800" dirty="0">
              <a:solidFill>
                <a:schemeClr val="bg2"/>
              </a:solidFill>
            </a:endParaRPr>
          </a:p>
        </p:txBody>
      </p:sp>
      <p:sp>
        <p:nvSpPr>
          <p:cNvPr id="16" name="Rectangle 15"/>
          <p:cNvSpPr/>
          <p:nvPr/>
        </p:nvSpPr>
        <p:spPr>
          <a:xfrm>
            <a:off x="6400800" y="5410200"/>
            <a:ext cx="2590800" cy="762000"/>
          </a:xfrm>
          <a:prstGeom prst="rect">
            <a:avLst/>
          </a:prstGeom>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Legal [*TBD*]</a:t>
            </a:r>
            <a:endParaRPr lang="en-US" sz="1000" b="1" dirty="0">
              <a:solidFill>
                <a:schemeClr val="bg2"/>
              </a:solidFill>
            </a:endParaRPr>
          </a:p>
          <a:p>
            <a:pPr eaLnBrk="0" hangingPunct="0">
              <a:buFont typeface="Arial" pitchFamily="34" charset="0"/>
              <a:buChar char="•"/>
              <a:defRPr/>
            </a:pPr>
            <a:r>
              <a:rPr lang="en-US" sz="800" dirty="0">
                <a:solidFill>
                  <a:schemeClr val="bg2"/>
                </a:solidFill>
              </a:rPr>
              <a:t>Acts as the copyright authority on published material </a:t>
            </a:r>
          </a:p>
          <a:p>
            <a:pPr eaLnBrk="0" hangingPunct="0">
              <a:buFont typeface="Arial" pitchFamily="34" charset="0"/>
              <a:buChar char="•"/>
              <a:defRPr/>
            </a:pPr>
            <a:r>
              <a:rPr lang="en-GB" sz="800" dirty="0">
                <a:solidFill>
                  <a:schemeClr val="bg2"/>
                </a:solidFill>
              </a:rPr>
              <a:t>As needed</a:t>
            </a:r>
            <a:endParaRPr lang="en-US" sz="800" dirty="0">
              <a:solidFill>
                <a:schemeClr val="bg2"/>
              </a:solidFill>
            </a:endParaRPr>
          </a:p>
          <a:p>
            <a:pPr eaLnBrk="0" hangingPunct="0">
              <a:buFont typeface="Arial" pitchFamily="34" charset="0"/>
              <a:buChar char="•"/>
              <a:defRPr/>
            </a:pPr>
            <a:endParaRPr lang="en-US" sz="800" dirty="0">
              <a:solidFill>
                <a:schemeClr val="bg2"/>
              </a:solidFill>
            </a:endParaRPr>
          </a:p>
        </p:txBody>
      </p:sp>
      <p:sp>
        <p:nvSpPr>
          <p:cNvPr id="17" name="Rectangle 16"/>
          <p:cNvSpPr/>
          <p:nvPr/>
        </p:nvSpPr>
        <p:spPr>
          <a:xfrm>
            <a:off x="228600" y="1295400"/>
            <a:ext cx="4343400" cy="1371600"/>
          </a:xfrm>
          <a:prstGeom prst="rect">
            <a:avLst/>
          </a:prstGeom>
          <a:solidFill>
            <a:schemeClr val="accent4"/>
          </a:solidFill>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US" sz="1000" b="1" dirty="0">
                <a:solidFill>
                  <a:schemeClr val="bg2"/>
                </a:solidFill>
              </a:rPr>
              <a:t>Human Resources (HR) </a:t>
            </a:r>
            <a:r>
              <a:rPr lang="en-GB" sz="1000" b="1" dirty="0">
                <a:solidFill>
                  <a:schemeClr val="bg2"/>
                </a:solidFill>
              </a:rPr>
              <a:t> [Eleni]</a:t>
            </a:r>
            <a:endParaRPr lang="en-US" sz="1000" b="1" dirty="0">
              <a:solidFill>
                <a:schemeClr val="bg2"/>
              </a:solidFill>
            </a:endParaRPr>
          </a:p>
          <a:p>
            <a:pPr eaLnBrk="0" hangingPunct="0">
              <a:buFont typeface="Arial" pitchFamily="34" charset="0"/>
              <a:buChar char="•"/>
              <a:defRPr/>
            </a:pPr>
            <a:r>
              <a:rPr lang="en-US" sz="800" dirty="0">
                <a:solidFill>
                  <a:schemeClr val="bg2"/>
                </a:solidFill>
              </a:rPr>
              <a:t>Responsible for maintaining the Members database</a:t>
            </a:r>
          </a:p>
          <a:p>
            <a:pPr eaLnBrk="0" hangingPunct="0">
              <a:buFont typeface="Arial" pitchFamily="34" charset="0"/>
              <a:buChar char="•"/>
              <a:defRPr/>
            </a:pPr>
            <a:r>
              <a:rPr lang="en-US" sz="800" dirty="0">
                <a:solidFill>
                  <a:schemeClr val="bg2"/>
                </a:solidFill>
              </a:rPr>
              <a:t>Responsible to create and maintain a job openings database</a:t>
            </a:r>
          </a:p>
          <a:p>
            <a:pPr eaLnBrk="0" hangingPunct="0">
              <a:buFont typeface="Arial" pitchFamily="34" charset="0"/>
              <a:buChar char="•"/>
              <a:defRPr/>
            </a:pPr>
            <a:r>
              <a:rPr lang="en-US" sz="800" dirty="0">
                <a:solidFill>
                  <a:schemeClr val="bg2"/>
                </a:solidFill>
              </a:rPr>
              <a:t>Responsible to create orientation material for new members</a:t>
            </a:r>
          </a:p>
          <a:p>
            <a:pPr eaLnBrk="0" hangingPunct="0">
              <a:buFont typeface="Arial" pitchFamily="34" charset="0"/>
              <a:buChar char="•"/>
              <a:defRPr/>
            </a:pPr>
            <a:r>
              <a:rPr lang="en-US" sz="800" dirty="0">
                <a:solidFill>
                  <a:schemeClr val="bg2"/>
                </a:solidFill>
              </a:rPr>
              <a:t>Responsible to work with Associations &amp; the Associations Dept.</a:t>
            </a:r>
          </a:p>
          <a:p>
            <a:pPr eaLnBrk="0" hangingPunct="0">
              <a:buFont typeface="Arial" pitchFamily="34" charset="0"/>
              <a:buChar char="•"/>
              <a:defRPr/>
            </a:pPr>
            <a:r>
              <a:rPr lang="en-GB" sz="800" dirty="0">
                <a:solidFill>
                  <a:schemeClr val="bg2"/>
                </a:solidFill>
              </a:rPr>
              <a:t>Monitors registrations (members, Projects, Associations)</a:t>
            </a:r>
          </a:p>
          <a:p>
            <a:pPr eaLnBrk="0" hangingPunct="0">
              <a:buFont typeface="Arial" pitchFamily="34" charset="0"/>
              <a:buChar char="•"/>
              <a:defRPr/>
            </a:pPr>
            <a:r>
              <a:rPr lang="en-GB" sz="800" dirty="0">
                <a:solidFill>
                  <a:schemeClr val="bg2"/>
                </a:solidFill>
              </a:rPr>
              <a:t>Welcomes new members</a:t>
            </a:r>
          </a:p>
          <a:p>
            <a:pPr eaLnBrk="0" hangingPunct="0">
              <a:buFont typeface="Arial" pitchFamily="34" charset="0"/>
              <a:buChar char="•"/>
              <a:defRPr/>
            </a:pPr>
            <a:r>
              <a:rPr lang="en-US" sz="800" dirty="0">
                <a:solidFill>
                  <a:schemeClr val="bg2"/>
                </a:solidFill>
              </a:rPr>
              <a:t>Conducts voice &amp; multimedia orientation and interview with new members</a:t>
            </a:r>
          </a:p>
          <a:p>
            <a:pPr eaLnBrk="0" hangingPunct="0">
              <a:buFont typeface="Arial" pitchFamily="34" charset="0"/>
              <a:buChar char="•"/>
              <a:defRPr/>
            </a:pPr>
            <a:r>
              <a:rPr lang="en-US" sz="800" dirty="0">
                <a:solidFill>
                  <a:schemeClr val="bg2"/>
                </a:solidFill>
              </a:rPr>
              <a:t>Assigns new members to open positions</a:t>
            </a:r>
          </a:p>
          <a:p>
            <a:pPr eaLnBrk="0" hangingPunct="0">
              <a:buFont typeface="Arial" pitchFamily="34" charset="0"/>
              <a:buChar char="•"/>
              <a:defRPr/>
            </a:pPr>
            <a:r>
              <a:rPr lang="en-US" sz="800" dirty="0">
                <a:solidFill>
                  <a:schemeClr val="bg2"/>
                </a:solidFill>
              </a:rPr>
              <a:t>Communicates with all departments and is aware of personnel needs</a:t>
            </a:r>
          </a:p>
          <a:p>
            <a:pPr eaLnBrk="0" hangingPunct="0">
              <a:buFont typeface="Arial" pitchFamily="34" charset="0"/>
              <a:buChar char="•"/>
              <a:defRPr/>
            </a:pPr>
            <a:endParaRPr lang="en-US" sz="800" dirty="0">
              <a:solidFill>
                <a:schemeClr val="bg2"/>
              </a:solidFill>
            </a:endParaRPr>
          </a:p>
          <a:p>
            <a:pPr eaLnBrk="0" hangingPunct="0">
              <a:buFont typeface="Arial" pitchFamily="34" charset="0"/>
              <a:buChar char="•"/>
              <a:defRPr/>
            </a:pPr>
            <a:endParaRPr lang="en-US" sz="800" dirty="0">
              <a:solidFill>
                <a:schemeClr val="bg2"/>
              </a:solidFill>
            </a:endParaRPr>
          </a:p>
        </p:txBody>
      </p:sp>
      <p:sp>
        <p:nvSpPr>
          <p:cNvPr id="18" name="Rectangle 17"/>
          <p:cNvSpPr/>
          <p:nvPr/>
        </p:nvSpPr>
        <p:spPr>
          <a:xfrm>
            <a:off x="228600" y="4724400"/>
            <a:ext cx="2133600" cy="609600"/>
          </a:xfrm>
          <a:prstGeom prst="rect">
            <a:avLst/>
          </a:prstGeom>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Bookstore  [Evangelos, Thanos]</a:t>
            </a:r>
            <a:endParaRPr lang="en-US" sz="1000" b="1" dirty="0">
              <a:solidFill>
                <a:schemeClr val="bg2"/>
              </a:solidFill>
            </a:endParaRPr>
          </a:p>
          <a:p>
            <a:pPr eaLnBrk="0" hangingPunct="0">
              <a:buFont typeface="Arial" pitchFamily="34" charset="0"/>
              <a:buChar char="•"/>
              <a:defRPr/>
            </a:pPr>
            <a:r>
              <a:rPr lang="en-US" sz="800" dirty="0">
                <a:solidFill>
                  <a:schemeClr val="bg2"/>
                </a:solidFill>
              </a:rPr>
              <a:t>Publishing</a:t>
            </a:r>
          </a:p>
          <a:p>
            <a:pPr eaLnBrk="0" hangingPunct="0">
              <a:buFont typeface="Arial" pitchFamily="34" charset="0"/>
              <a:buChar char="•"/>
              <a:defRPr/>
            </a:pPr>
            <a:r>
              <a:rPr lang="en-US" sz="800" dirty="0">
                <a:solidFill>
                  <a:schemeClr val="bg2"/>
                </a:solidFill>
              </a:rPr>
              <a:t>Selling via Amazon, CreateSpace</a:t>
            </a:r>
          </a:p>
          <a:p>
            <a:pPr eaLnBrk="0" hangingPunct="0">
              <a:buFont typeface="Arial" pitchFamily="34" charset="0"/>
              <a:buChar char="•"/>
              <a:defRPr/>
            </a:pPr>
            <a:r>
              <a:rPr lang="en-US" sz="800" dirty="0">
                <a:solidFill>
                  <a:schemeClr val="bg2"/>
                </a:solidFill>
              </a:rPr>
              <a:t>HEC Online Bookstore</a:t>
            </a:r>
          </a:p>
          <a:p>
            <a:pPr eaLnBrk="0" hangingPunct="0">
              <a:buFont typeface="Arial" pitchFamily="34" charset="0"/>
              <a:buChar char="•"/>
              <a:defRPr/>
            </a:pPr>
            <a:endParaRPr lang="en-US" sz="800" dirty="0">
              <a:solidFill>
                <a:schemeClr val="bg2"/>
              </a:solidFill>
            </a:endParaRPr>
          </a:p>
          <a:p>
            <a:pPr eaLnBrk="0" hangingPunct="0">
              <a:buFont typeface="Arial" pitchFamily="34" charset="0"/>
              <a:buChar char="•"/>
              <a:defRPr/>
            </a:pPr>
            <a:endParaRPr lang="en-GB" sz="800" dirty="0">
              <a:solidFill>
                <a:schemeClr val="bg2"/>
              </a:solidFill>
            </a:endParaRPr>
          </a:p>
          <a:p>
            <a:pPr eaLnBrk="0" hangingPunct="0">
              <a:buFont typeface="Arial" pitchFamily="34" charset="0"/>
              <a:buChar char="•"/>
              <a:defRPr/>
            </a:pPr>
            <a:endParaRPr lang="en-US" sz="800" dirty="0">
              <a:solidFill>
                <a:schemeClr val="bg2"/>
              </a:solidFill>
            </a:endParaRPr>
          </a:p>
          <a:p>
            <a:pPr eaLnBrk="0" hangingPunct="0">
              <a:buFont typeface="Arial" pitchFamily="34" charset="0"/>
              <a:buChar char="•"/>
              <a:defRPr/>
            </a:pPr>
            <a:endParaRPr lang="en-US" sz="800" dirty="0">
              <a:solidFill>
                <a:schemeClr val="bg2"/>
              </a:solidFill>
            </a:endParaRPr>
          </a:p>
        </p:txBody>
      </p:sp>
      <p:sp>
        <p:nvSpPr>
          <p:cNvPr id="19" name="Rectangle 18"/>
          <p:cNvSpPr/>
          <p:nvPr/>
        </p:nvSpPr>
        <p:spPr>
          <a:xfrm>
            <a:off x="228600" y="2743200"/>
            <a:ext cx="4343400" cy="990600"/>
          </a:xfrm>
          <a:prstGeom prst="rect">
            <a:avLst/>
          </a:prstGeom>
          <a:solidFill>
            <a:schemeClr val="accent3">
              <a:lumMod val="40000"/>
              <a:lumOff val="60000"/>
            </a:schemeClr>
          </a:solidFill>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marL="57150" lvl="1" indent="-57150" defTabSz="355600" eaLnBrk="0" hangingPunct="0">
              <a:lnSpc>
                <a:spcPct val="90000"/>
              </a:lnSpc>
              <a:spcAft>
                <a:spcPct val="15000"/>
              </a:spcAft>
              <a:defRPr/>
            </a:pPr>
            <a:r>
              <a:rPr lang="en-GB" sz="1000" b="1" dirty="0">
                <a:solidFill>
                  <a:schemeClr val="bg2"/>
                </a:solidFill>
              </a:rPr>
              <a:t>Administration – Secretary [Eleni]</a:t>
            </a:r>
            <a:endParaRPr lang="en-US" sz="1000" dirty="0">
              <a:solidFill>
                <a:schemeClr val="bg2"/>
              </a:solidFill>
            </a:endParaRPr>
          </a:p>
          <a:p>
            <a:pPr marL="57150" lvl="1" indent="-57150" defTabSz="355600" eaLnBrk="0" hangingPunct="0">
              <a:lnSpc>
                <a:spcPct val="90000"/>
              </a:lnSpc>
              <a:spcAft>
                <a:spcPct val="15000"/>
              </a:spcAft>
              <a:buFontTx/>
              <a:buChar char="••"/>
              <a:defRPr/>
            </a:pPr>
            <a:r>
              <a:rPr lang="en-US" sz="800" dirty="0">
                <a:solidFill>
                  <a:schemeClr val="bg2"/>
                </a:solidFill>
              </a:rPr>
              <a:t>Communicates with all departments</a:t>
            </a:r>
          </a:p>
          <a:p>
            <a:pPr marL="57150" lvl="1" indent="-57150" defTabSz="355600" eaLnBrk="0" hangingPunct="0">
              <a:lnSpc>
                <a:spcPct val="90000"/>
              </a:lnSpc>
              <a:spcAft>
                <a:spcPct val="15000"/>
              </a:spcAft>
              <a:buFontTx/>
              <a:buChar char="••"/>
              <a:defRPr/>
            </a:pPr>
            <a:r>
              <a:rPr lang="en-US" sz="800" dirty="0">
                <a:solidFill>
                  <a:schemeClr val="bg2"/>
                </a:solidFill>
              </a:rPr>
              <a:t>Organizes records from all departments in a centralized location</a:t>
            </a:r>
          </a:p>
          <a:p>
            <a:pPr marL="57150" lvl="1" indent="-57150" defTabSz="355600" eaLnBrk="0" hangingPunct="0">
              <a:lnSpc>
                <a:spcPct val="90000"/>
              </a:lnSpc>
              <a:spcAft>
                <a:spcPct val="15000"/>
              </a:spcAft>
              <a:buFontTx/>
              <a:buChar char="••"/>
              <a:defRPr/>
            </a:pPr>
            <a:r>
              <a:rPr lang="en-US" sz="800" dirty="0">
                <a:solidFill>
                  <a:schemeClr val="bg2"/>
                </a:solidFill>
              </a:rPr>
              <a:t>Responsible for all HEC external communications</a:t>
            </a:r>
          </a:p>
          <a:p>
            <a:pPr marL="57150" lvl="1" indent="-57150" defTabSz="355600" eaLnBrk="0" hangingPunct="0">
              <a:lnSpc>
                <a:spcPct val="90000"/>
              </a:lnSpc>
              <a:spcAft>
                <a:spcPct val="15000"/>
              </a:spcAft>
              <a:buFontTx/>
              <a:buChar char="••"/>
              <a:defRPr/>
            </a:pPr>
            <a:r>
              <a:rPr lang="en-US" sz="800" dirty="0">
                <a:solidFill>
                  <a:schemeClr val="bg2"/>
                </a:solidFill>
              </a:rPr>
              <a:t>Facilitates Board meeting</a:t>
            </a:r>
          </a:p>
          <a:p>
            <a:pPr marL="57150" lvl="1" indent="-57150" defTabSz="355600" eaLnBrk="0" hangingPunct="0">
              <a:lnSpc>
                <a:spcPct val="90000"/>
              </a:lnSpc>
              <a:spcAft>
                <a:spcPct val="15000"/>
              </a:spcAft>
              <a:buFontTx/>
              <a:buChar char="••"/>
              <a:defRPr/>
            </a:pPr>
            <a:r>
              <a:rPr lang="en-US" sz="800" dirty="0">
                <a:solidFill>
                  <a:schemeClr val="bg2"/>
                </a:solidFill>
              </a:rPr>
              <a:t>Records meeting minutes</a:t>
            </a:r>
          </a:p>
          <a:p>
            <a:pPr marL="57150" lvl="1" indent="-57150" defTabSz="355600" eaLnBrk="0" hangingPunct="0">
              <a:lnSpc>
                <a:spcPct val="90000"/>
              </a:lnSpc>
              <a:spcAft>
                <a:spcPct val="15000"/>
              </a:spcAft>
              <a:buFontTx/>
              <a:buChar char="••"/>
              <a:defRPr/>
            </a:pPr>
            <a:r>
              <a:rPr lang="en-US" sz="800" dirty="0">
                <a:solidFill>
                  <a:schemeClr val="bg2"/>
                </a:solidFill>
              </a:rPr>
              <a:t>Handles Motions</a:t>
            </a:r>
          </a:p>
          <a:p>
            <a:pPr eaLnBrk="0" hangingPunct="0">
              <a:buFont typeface="Arial" pitchFamily="34" charset="0"/>
              <a:buChar char="•"/>
              <a:defRPr/>
            </a:pPr>
            <a:endParaRPr lang="en-US" sz="800" dirty="0">
              <a:solidFill>
                <a:schemeClr val="bg2"/>
              </a:solidFill>
            </a:endParaRPr>
          </a:p>
          <a:p>
            <a:pPr eaLnBrk="0" hangingPunct="0">
              <a:buFont typeface="Arial" pitchFamily="34" charset="0"/>
              <a:buChar char="•"/>
              <a:defRPr/>
            </a:pPr>
            <a:endParaRPr lang="en-US" sz="800" dirty="0">
              <a:solidFill>
                <a:schemeClr val="bg2"/>
              </a:solidFill>
            </a:endParaRPr>
          </a:p>
        </p:txBody>
      </p:sp>
      <p:sp>
        <p:nvSpPr>
          <p:cNvPr id="20" name="Rectangle 19"/>
          <p:cNvSpPr/>
          <p:nvPr/>
        </p:nvSpPr>
        <p:spPr>
          <a:xfrm>
            <a:off x="4648200" y="1295400"/>
            <a:ext cx="4343400" cy="1371600"/>
          </a:xfrm>
          <a:prstGeom prst="rect">
            <a:avLst/>
          </a:prstGeom>
          <a:solidFill>
            <a:schemeClr val="accent3">
              <a:lumMod val="40000"/>
              <a:lumOff val="60000"/>
            </a:schemeClr>
          </a:solidFill>
        </p:spPr>
        <p:style>
          <a:lnRef idx="0">
            <a:schemeClr val="accent4"/>
          </a:lnRef>
          <a:fillRef idx="3">
            <a:schemeClr val="accent4"/>
          </a:fillRef>
          <a:effectRef idx="3">
            <a:schemeClr val="accent4"/>
          </a:effectRef>
          <a:fontRef idx="minor">
            <a:schemeClr val="lt1"/>
          </a:fontRef>
        </p:style>
        <p:txBody>
          <a:bodyPr lIns="42672" tIns="42672" rIns="56896" bIns="64008" spcCol="1270"/>
          <a:lstStyle/>
          <a:p>
            <a:pPr eaLnBrk="0" hangingPunct="0">
              <a:defRPr/>
            </a:pPr>
            <a:r>
              <a:rPr lang="en-GB" sz="1000" b="1" dirty="0">
                <a:solidFill>
                  <a:schemeClr val="bg2"/>
                </a:solidFill>
              </a:rPr>
              <a:t>IT [Thanos, Anna, Stelios, Nico]</a:t>
            </a:r>
            <a:endParaRPr lang="en-US" sz="1000" b="1" dirty="0">
              <a:solidFill>
                <a:schemeClr val="bg2"/>
              </a:solidFill>
            </a:endParaRPr>
          </a:p>
          <a:p>
            <a:pPr eaLnBrk="0" hangingPunct="0">
              <a:buFont typeface="Arial" pitchFamily="34" charset="0"/>
              <a:buChar char="•"/>
              <a:defRPr/>
            </a:pPr>
            <a:r>
              <a:rPr lang="en-US" sz="800" dirty="0">
                <a:solidFill>
                  <a:schemeClr val="bg2"/>
                </a:solidFill>
              </a:rPr>
              <a:t>Responsible for keeping the servers running</a:t>
            </a:r>
          </a:p>
          <a:p>
            <a:pPr eaLnBrk="0" hangingPunct="0">
              <a:buFont typeface="Arial" pitchFamily="34" charset="0"/>
              <a:buChar char="•"/>
              <a:defRPr/>
            </a:pPr>
            <a:r>
              <a:rPr lang="en-US" sz="800" dirty="0">
                <a:solidFill>
                  <a:schemeClr val="bg2"/>
                </a:solidFill>
              </a:rPr>
              <a:t>Responsible for installation and maintenance of software packages</a:t>
            </a:r>
          </a:p>
          <a:p>
            <a:pPr eaLnBrk="0" hangingPunct="0">
              <a:buFont typeface="Arial" pitchFamily="34" charset="0"/>
              <a:buChar char="•"/>
              <a:defRPr/>
            </a:pPr>
            <a:r>
              <a:rPr lang="en-US" sz="800" dirty="0">
                <a:solidFill>
                  <a:schemeClr val="bg2"/>
                </a:solidFill>
              </a:rPr>
              <a:t>Responsible for e-mail systems i.e. Listserv, Exchange</a:t>
            </a:r>
          </a:p>
          <a:p>
            <a:pPr eaLnBrk="0" hangingPunct="0">
              <a:buFont typeface="Arial" pitchFamily="34" charset="0"/>
              <a:buChar char="•"/>
              <a:defRPr/>
            </a:pPr>
            <a:r>
              <a:rPr lang="en-US" sz="800" dirty="0">
                <a:solidFill>
                  <a:schemeClr val="bg2"/>
                </a:solidFill>
              </a:rPr>
              <a:t>Responsible for the Joomla environment</a:t>
            </a:r>
          </a:p>
          <a:p>
            <a:pPr eaLnBrk="0" hangingPunct="0">
              <a:buFont typeface="Arial" pitchFamily="34" charset="0"/>
              <a:buChar char="•"/>
              <a:defRPr/>
            </a:pPr>
            <a:r>
              <a:rPr lang="en-US" sz="800" dirty="0">
                <a:solidFill>
                  <a:schemeClr val="bg2"/>
                </a:solidFill>
              </a:rPr>
              <a:t>Provide support to all departments, projects, and associations</a:t>
            </a:r>
          </a:p>
          <a:p>
            <a:pPr eaLnBrk="0" hangingPunct="0">
              <a:buFont typeface="Arial" pitchFamily="34" charset="0"/>
              <a:buChar char="•"/>
              <a:defRPr/>
            </a:pPr>
            <a:r>
              <a:rPr lang="en-GB" sz="800" dirty="0">
                <a:solidFill>
                  <a:schemeClr val="bg2"/>
                </a:solidFill>
              </a:rPr>
              <a:t>Application development</a:t>
            </a:r>
          </a:p>
          <a:p>
            <a:pPr eaLnBrk="0" hangingPunct="0">
              <a:buFont typeface="Arial" pitchFamily="34" charset="0"/>
              <a:buChar char="•"/>
              <a:defRPr/>
            </a:pPr>
            <a:r>
              <a:rPr lang="en-GB" sz="800" dirty="0">
                <a:solidFill>
                  <a:schemeClr val="bg2"/>
                </a:solidFill>
              </a:rPr>
              <a:t>Content Management (application)</a:t>
            </a:r>
          </a:p>
          <a:p>
            <a:pPr eaLnBrk="0" hangingPunct="0">
              <a:buFont typeface="Arial" pitchFamily="34" charset="0"/>
              <a:buChar char="•"/>
              <a:defRPr/>
            </a:pPr>
            <a:r>
              <a:rPr lang="en-GB" sz="800" dirty="0">
                <a:solidFill>
                  <a:schemeClr val="bg2"/>
                </a:solidFill>
              </a:rPr>
              <a:t>Databases</a:t>
            </a:r>
          </a:p>
          <a:p>
            <a:pPr eaLnBrk="0" hangingPunct="0">
              <a:buFont typeface="Arial" pitchFamily="34" charset="0"/>
              <a:buChar char="•"/>
              <a:defRPr/>
            </a:pPr>
            <a:r>
              <a:rPr lang="en-GB" sz="800" dirty="0">
                <a:solidFill>
                  <a:schemeClr val="bg2"/>
                </a:solidFill>
              </a:rPr>
              <a:t>Social Media (interfaces)</a:t>
            </a:r>
          </a:p>
          <a:p>
            <a:pPr eaLnBrk="0" hangingPunct="0">
              <a:buFont typeface="Arial" pitchFamily="34" charset="0"/>
              <a:buChar char="•"/>
              <a:defRPr/>
            </a:pPr>
            <a:endParaRPr lang="en-US" sz="800" dirty="0">
              <a:solidFill>
                <a:schemeClr val="bg2"/>
              </a:solidFill>
            </a:endParaRPr>
          </a:p>
          <a:p>
            <a:pPr eaLnBrk="0" hangingPunct="0">
              <a:buFont typeface="Arial" pitchFamily="34" charset="0"/>
              <a:buChar char="•"/>
              <a:defRPr/>
            </a:pPr>
            <a:endParaRPr lang="en-US" sz="800" dirty="0">
              <a:solidFill>
                <a:schemeClr val="bg2"/>
              </a:solidFill>
            </a:endParaRPr>
          </a:p>
        </p:txBody>
      </p:sp>
      <p:sp>
        <p:nvSpPr>
          <p:cNvPr id="21"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dirty="0" smtClean="0"/>
              <a:t>Summary</a:t>
            </a:r>
          </a:p>
        </p:txBody>
      </p:sp>
      <p:sp>
        <p:nvSpPr>
          <p:cNvPr id="7" name="Rectangle 3"/>
          <p:cNvSpPr>
            <a:spLocks noGrp="1" noChangeArrowheads="1"/>
          </p:cNvSpPr>
          <p:nvPr>
            <p:ph type="body" sz="half" idx="1"/>
          </p:nvPr>
        </p:nvSpPr>
        <p:spPr>
          <a:xfrm>
            <a:off x="457200" y="762000"/>
            <a:ext cx="8229600" cy="5943600"/>
          </a:xfrm>
        </p:spPr>
        <p:txBody>
          <a:bodyPr/>
          <a:lstStyle/>
          <a:p>
            <a:pPr marL="547688" indent="-547688" eaLnBrk="1" hangingPunct="1">
              <a:lnSpc>
                <a:spcPct val="80000"/>
              </a:lnSpc>
              <a:defRPr/>
            </a:pPr>
            <a:endParaRPr lang="en-US" sz="2000" dirty="0" smtClean="0"/>
          </a:p>
          <a:p>
            <a:pPr marL="547688" indent="-547688" algn="ctr" eaLnBrk="1" hangingPunct="1">
              <a:lnSpc>
                <a:spcPct val="80000"/>
              </a:lnSpc>
              <a:buFont typeface="Wingdings" pitchFamily="2" charset="2"/>
              <a:buNone/>
              <a:defRPr/>
            </a:pPr>
            <a:r>
              <a:rPr lang="en-GB" sz="1400" dirty="0" smtClean="0"/>
              <a:t>The purpose of this presentation is to inform our audience about our non-profit organization</a:t>
            </a:r>
          </a:p>
          <a:p>
            <a:pPr marL="547688" indent="-547688" eaLnBrk="1" hangingPunct="1">
              <a:lnSpc>
                <a:spcPct val="80000"/>
              </a:lnSpc>
              <a:defRPr/>
            </a:pPr>
            <a:endParaRPr lang="en-GB" sz="1000" dirty="0" smtClean="0"/>
          </a:p>
          <a:p>
            <a:pPr marL="547688" lvl="0" indent="-547688" eaLnBrk="1" hangingPunct="1">
              <a:lnSpc>
                <a:spcPct val="80000"/>
              </a:lnSpc>
              <a:defRPr/>
            </a:pPr>
            <a:r>
              <a:rPr lang="en-GB" sz="2000" dirty="0" smtClean="0"/>
              <a:t>HEC, a Non-Profit Organization </a:t>
            </a:r>
            <a:r>
              <a:rPr lang="en-US" sz="2000" dirty="0">
                <a:effectLst>
                  <a:outerShdw blurRad="38100" dist="38100" dir="2700000" algn="tl">
                    <a:srgbClr val="000000">
                      <a:alpha val="43137"/>
                    </a:srgbClr>
                  </a:outerShdw>
                </a:effectLst>
              </a:rPr>
              <a:t>501(c)(3) </a:t>
            </a:r>
            <a:endParaRPr lang="en-GB" sz="2000" dirty="0" smtClean="0"/>
          </a:p>
          <a:p>
            <a:pPr marL="547688" indent="-547688" eaLnBrk="1" hangingPunct="1">
              <a:lnSpc>
                <a:spcPct val="80000"/>
              </a:lnSpc>
              <a:defRPr/>
            </a:pPr>
            <a:endParaRPr lang="en-GB" sz="900" dirty="0" smtClean="0"/>
          </a:p>
          <a:p>
            <a:pPr marL="547688" indent="-547688" eaLnBrk="1" hangingPunct="1">
              <a:lnSpc>
                <a:spcPct val="80000"/>
              </a:lnSpc>
              <a:defRPr/>
            </a:pPr>
            <a:r>
              <a:rPr lang="en-GB" sz="2000" dirty="0" smtClean="0"/>
              <a:t>General information about HEC</a:t>
            </a:r>
          </a:p>
          <a:p>
            <a:pPr marL="792163" lvl="1" indent="-334963" eaLnBrk="1" hangingPunct="1">
              <a:lnSpc>
                <a:spcPct val="80000"/>
              </a:lnSpc>
              <a:defRPr/>
            </a:pPr>
            <a:r>
              <a:rPr lang="en-GB" sz="1800" dirty="0" smtClean="0"/>
              <a:t>HEC Structure </a:t>
            </a:r>
          </a:p>
          <a:p>
            <a:pPr marL="792163" lvl="1" indent="-334963" eaLnBrk="1" hangingPunct="1">
              <a:lnSpc>
                <a:spcPct val="80000"/>
              </a:lnSpc>
              <a:defRPr/>
            </a:pPr>
            <a:r>
              <a:rPr lang="en-GB" sz="1800" u="sng" dirty="0" smtClean="0"/>
              <a:t>Who</a:t>
            </a:r>
            <a:r>
              <a:rPr lang="en-GB" sz="1800" dirty="0" smtClean="0"/>
              <a:t> we are (Executive Council)</a:t>
            </a:r>
          </a:p>
          <a:p>
            <a:pPr marL="792163" lvl="1" indent="-334963" eaLnBrk="1" hangingPunct="1">
              <a:lnSpc>
                <a:spcPct val="80000"/>
              </a:lnSpc>
              <a:defRPr/>
            </a:pPr>
            <a:r>
              <a:rPr lang="en-GB" sz="1800" u="sng" dirty="0" smtClean="0"/>
              <a:t>What</a:t>
            </a:r>
            <a:r>
              <a:rPr lang="en-GB" sz="1800" dirty="0" smtClean="0"/>
              <a:t> </a:t>
            </a:r>
            <a:r>
              <a:rPr lang="en-GB" sz="1800" dirty="0"/>
              <a:t>we do</a:t>
            </a:r>
          </a:p>
          <a:p>
            <a:pPr marL="792163" lvl="1" indent="-334963" eaLnBrk="1" hangingPunct="1">
              <a:lnSpc>
                <a:spcPct val="80000"/>
              </a:lnSpc>
              <a:defRPr/>
            </a:pPr>
            <a:r>
              <a:rPr lang="en-GB" sz="1800" u="sng" dirty="0" smtClean="0"/>
              <a:t>What</a:t>
            </a:r>
            <a:r>
              <a:rPr lang="en-GB" sz="1800" dirty="0" smtClean="0"/>
              <a:t> is HEC </a:t>
            </a:r>
          </a:p>
          <a:p>
            <a:pPr marL="792163" lvl="1" indent="-334963" eaLnBrk="1" hangingPunct="1">
              <a:lnSpc>
                <a:spcPct val="80000"/>
              </a:lnSpc>
              <a:defRPr/>
            </a:pPr>
            <a:r>
              <a:rPr lang="en-GB" sz="1800" u="sng" dirty="0" smtClean="0"/>
              <a:t>What</a:t>
            </a:r>
            <a:r>
              <a:rPr lang="en-GB" sz="1800" dirty="0" smtClean="0"/>
              <a:t> are our Objectives</a:t>
            </a:r>
          </a:p>
          <a:p>
            <a:pPr marL="792163" lvl="1" indent="-334963" eaLnBrk="1" hangingPunct="1">
              <a:lnSpc>
                <a:spcPct val="80000"/>
              </a:lnSpc>
              <a:defRPr/>
            </a:pPr>
            <a:r>
              <a:rPr lang="en-GB" sz="1800" u="sng" dirty="0" smtClean="0"/>
              <a:t>How</a:t>
            </a:r>
            <a:r>
              <a:rPr lang="en-GB" sz="1800" dirty="0" smtClean="0"/>
              <a:t> to engage with us (HEC Membership)</a:t>
            </a:r>
          </a:p>
          <a:p>
            <a:pPr marL="792163" lvl="1" indent="-334963" eaLnBrk="1" hangingPunct="1">
              <a:lnSpc>
                <a:spcPct val="80000"/>
              </a:lnSpc>
              <a:defRPr/>
            </a:pPr>
            <a:r>
              <a:rPr lang="en-GB" sz="1800" dirty="0" smtClean="0"/>
              <a:t>Volunteering &amp; Donations</a:t>
            </a:r>
          </a:p>
          <a:p>
            <a:pPr marL="792163" lvl="1" indent="-334963" eaLnBrk="1" hangingPunct="1">
              <a:lnSpc>
                <a:spcPct val="80000"/>
              </a:lnSpc>
              <a:defRPr/>
            </a:pPr>
            <a:endParaRPr lang="en-GB" sz="1200" dirty="0" smtClean="0"/>
          </a:p>
          <a:p>
            <a:pPr marL="547688" indent="-547688" eaLnBrk="1" hangingPunct="1">
              <a:lnSpc>
                <a:spcPct val="80000"/>
              </a:lnSpc>
              <a:defRPr/>
            </a:pPr>
            <a:r>
              <a:rPr lang="en-GB" sz="2000" dirty="0" smtClean="0"/>
              <a:t>Questions?</a:t>
            </a:r>
          </a:p>
          <a:p>
            <a:pPr marL="547688" indent="-547688" eaLnBrk="1" hangingPunct="1">
              <a:lnSpc>
                <a:spcPct val="80000"/>
              </a:lnSpc>
              <a:defRPr/>
            </a:pPr>
            <a:endParaRPr lang="en-GB" sz="900" dirty="0" smtClean="0"/>
          </a:p>
          <a:p>
            <a:pPr marL="547688" indent="-547688" eaLnBrk="1" hangingPunct="1">
              <a:lnSpc>
                <a:spcPct val="80000"/>
              </a:lnSpc>
              <a:defRPr/>
            </a:pPr>
            <a:r>
              <a:rPr lang="en-GB" sz="2000" dirty="0" smtClean="0"/>
              <a:t>Supporting Material</a:t>
            </a:r>
          </a:p>
          <a:p>
            <a:pPr marL="792163" lvl="1" indent="-334963" eaLnBrk="1" hangingPunct="1">
              <a:lnSpc>
                <a:spcPct val="80000"/>
              </a:lnSpc>
              <a:defRPr/>
            </a:pPr>
            <a:r>
              <a:rPr lang="en-GB" sz="1200" dirty="0" smtClean="0"/>
              <a:t>HEC’s Charter</a:t>
            </a:r>
          </a:p>
          <a:p>
            <a:pPr marL="792163" lvl="1" indent="-334963" eaLnBrk="1" hangingPunct="1">
              <a:lnSpc>
                <a:spcPct val="80000"/>
              </a:lnSpc>
              <a:defRPr/>
            </a:pPr>
            <a:r>
              <a:rPr lang="en-GB" sz="1200" dirty="0" smtClean="0"/>
              <a:t>Membership Bylaws Articles</a:t>
            </a:r>
          </a:p>
          <a:p>
            <a:pPr marL="792163" lvl="1" indent="-334963" eaLnBrk="1" hangingPunct="1">
              <a:lnSpc>
                <a:spcPct val="80000"/>
              </a:lnSpc>
              <a:defRPr/>
            </a:pPr>
            <a:r>
              <a:rPr lang="en-GB" sz="1200" dirty="0" smtClean="0"/>
              <a:t>Funding</a:t>
            </a:r>
          </a:p>
          <a:p>
            <a:pPr marL="792163" lvl="1" indent="-334963" eaLnBrk="1" hangingPunct="1">
              <a:lnSpc>
                <a:spcPct val="80000"/>
              </a:lnSpc>
              <a:defRPr/>
            </a:pPr>
            <a:r>
              <a:rPr lang="en-GB" sz="1200" dirty="0" smtClean="0"/>
              <a:t>HEC Major Departments and Responsibilities</a:t>
            </a:r>
          </a:p>
          <a:p>
            <a:pPr marL="547688" indent="-547688" eaLnBrk="1" hangingPunct="1">
              <a:lnSpc>
                <a:spcPct val="80000"/>
              </a:lnSpc>
              <a:defRPr/>
            </a:pPr>
            <a:endParaRPr lang="en-US" sz="2000" dirty="0" smtClean="0"/>
          </a:p>
        </p:txBody>
      </p:sp>
      <p:sp>
        <p:nvSpPr>
          <p:cNvPr id="6" name="Slide Number Placeholder 6"/>
          <p:cNvSpPr>
            <a:spLocks noGrp="1"/>
          </p:cNvSpPr>
          <p:nvPr>
            <p:ph type="sldNum" sz="quarter" idx="12"/>
          </p:nvPr>
        </p:nvSpPr>
        <p:spPr/>
        <p:txBody>
          <a:bodyPr/>
          <a:lstStyle/>
          <a:p>
            <a:pPr>
              <a:defRPr/>
            </a:pPr>
            <a:fld id="{59EB7464-2193-4482-B9CF-6246553CE304}" type="slidenum">
              <a:rPr lang="en-US"/>
              <a:pPr>
                <a:defRPr/>
              </a:pPr>
              <a:t>2</a:t>
            </a:fld>
            <a:endParaRPr lang="en-US" dirty="0"/>
          </a:p>
        </p:txBody>
      </p:sp>
      <p:cxnSp>
        <p:nvCxnSpPr>
          <p:cNvPr id="9" name="Straight Connector 8"/>
          <p:cNvCxnSpPr/>
          <p:nvPr/>
        </p:nvCxnSpPr>
        <p:spPr bwMode="auto">
          <a:xfrm>
            <a:off x="1676400" y="1371600"/>
            <a:ext cx="5867400" cy="158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600200" y="228600"/>
            <a:ext cx="7543800" cy="685800"/>
          </a:xfrm>
        </p:spPr>
        <p:txBody>
          <a:bodyPr/>
          <a:lstStyle/>
          <a:p>
            <a:pPr eaLnBrk="1" hangingPunct="1">
              <a:defRPr/>
            </a:pPr>
            <a:r>
              <a:rPr lang="en-US" sz="4000" dirty="0" smtClean="0"/>
              <a:t>HEC, a Non-Profit Organization</a:t>
            </a:r>
          </a:p>
        </p:txBody>
      </p:sp>
      <p:sp>
        <p:nvSpPr>
          <p:cNvPr id="6" name="Slide Number Placeholder 6"/>
          <p:cNvSpPr>
            <a:spLocks noGrp="1"/>
          </p:cNvSpPr>
          <p:nvPr>
            <p:ph type="sldNum" sz="quarter" idx="12"/>
          </p:nvPr>
        </p:nvSpPr>
        <p:spPr/>
        <p:txBody>
          <a:bodyPr/>
          <a:lstStyle/>
          <a:p>
            <a:pPr>
              <a:defRPr/>
            </a:pPr>
            <a:fld id="{9FB65354-A8B0-494F-9B0F-726C1B0A6A5A}" type="slidenum">
              <a:rPr lang="en-US"/>
              <a:pPr>
                <a:defRPr/>
              </a:pPr>
              <a:t>3</a:t>
            </a:fld>
            <a:endParaRPr lang="en-US" dirty="0"/>
          </a:p>
        </p:txBody>
      </p:sp>
      <p:graphicFrame>
        <p:nvGraphicFramePr>
          <p:cNvPr id="7" name="Diagram 6"/>
          <p:cNvGraphicFramePr/>
          <p:nvPr>
            <p:extLst>
              <p:ext uri="{D42A27DB-BD31-4B8C-83A1-F6EECF244321}">
                <p14:modId xmlns:p14="http://schemas.microsoft.com/office/powerpoint/2010/main" val="587257299"/>
              </p:ext>
            </p:extLst>
          </p:nvPr>
        </p:nvGraphicFramePr>
        <p:xfrm>
          <a:off x="685800" y="1371600"/>
          <a:ext cx="77724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ChangeArrowheads="1"/>
          </p:cNvSpPr>
          <p:nvPr>
            <p:ph type="title"/>
          </p:nvPr>
        </p:nvSpPr>
        <p:spPr/>
        <p:txBody>
          <a:bodyPr/>
          <a:lstStyle/>
          <a:p>
            <a:pPr eaLnBrk="1" hangingPunct="1">
              <a:defRPr/>
            </a:pPr>
            <a:r>
              <a:rPr lang="en-US" dirty="0" smtClean="0"/>
              <a:t>HEC Structure</a:t>
            </a:r>
          </a:p>
        </p:txBody>
      </p:sp>
      <p:sp>
        <p:nvSpPr>
          <p:cNvPr id="107523" name="Rectangle 3"/>
          <p:cNvSpPr>
            <a:spLocks noGrp="1" noChangeArrowheads="1"/>
          </p:cNvSpPr>
          <p:nvPr>
            <p:ph type="body" sz="half" idx="1"/>
          </p:nvPr>
        </p:nvSpPr>
        <p:spPr>
          <a:xfrm>
            <a:off x="228600" y="838200"/>
            <a:ext cx="8686800" cy="1219200"/>
          </a:xfrm>
        </p:spPr>
        <p:txBody>
          <a:bodyPr/>
          <a:lstStyle/>
          <a:p>
            <a:pPr algn="ctr" eaLnBrk="1" hangingPunct="1">
              <a:lnSpc>
                <a:spcPct val="80000"/>
              </a:lnSpc>
              <a:buFont typeface="Wingdings" pitchFamily="2" charset="2"/>
              <a:buNone/>
              <a:defRPr/>
            </a:pPr>
            <a:endParaRPr lang="en-US" sz="1600" dirty="0" smtClean="0">
              <a:solidFill>
                <a:srgbClr val="000099"/>
              </a:solidFill>
              <a:effectLst/>
            </a:endParaRPr>
          </a:p>
          <a:p>
            <a:pPr algn="ctr" eaLnBrk="1" hangingPunct="1">
              <a:lnSpc>
                <a:spcPct val="80000"/>
              </a:lnSpc>
              <a:buFont typeface="Wingdings" pitchFamily="2" charset="2"/>
              <a:buNone/>
              <a:defRPr/>
            </a:pPr>
            <a:r>
              <a:rPr lang="en-US" sz="1800" dirty="0" smtClean="0">
                <a:effectLst>
                  <a:outerShdw blurRad="38100" dist="38100" dir="2700000" algn="tl">
                    <a:srgbClr val="000000">
                      <a:alpha val="43137"/>
                    </a:srgbClr>
                  </a:outerShdw>
                </a:effectLst>
              </a:rPr>
              <a:t>Hellenic Electronic Center (HEC) </a:t>
            </a:r>
            <a:r>
              <a:rPr lang="en-US" sz="1800" dirty="0" smtClean="0">
                <a:effectLst>
                  <a:outerShdw blurRad="38100" dist="38100" dir="2700000" algn="tl">
                    <a:srgbClr val="000000">
                      <a:alpha val="43137"/>
                    </a:srgbClr>
                  </a:outerShdw>
                </a:effectLst>
                <a:hlinkClick r:id="rId2"/>
              </a:rPr>
              <a:t>www.greece.org</a:t>
            </a:r>
            <a:endParaRPr lang="en-US" sz="1800" dirty="0" smtClean="0">
              <a:effectLst>
                <a:outerShdw blurRad="38100" dist="38100" dir="2700000" algn="tl">
                  <a:srgbClr val="000000">
                    <a:alpha val="43137"/>
                  </a:srgbClr>
                </a:outerShdw>
              </a:effectLst>
            </a:endParaRPr>
          </a:p>
          <a:p>
            <a:pPr algn="ctr" eaLnBrk="1" hangingPunct="1">
              <a:lnSpc>
                <a:spcPct val="80000"/>
              </a:lnSpc>
              <a:buFont typeface="Wingdings" pitchFamily="2" charset="2"/>
              <a:buNone/>
              <a:defRPr/>
            </a:pPr>
            <a:r>
              <a:rPr lang="el-GR" sz="1800" dirty="0" smtClean="0">
                <a:effectLst>
                  <a:outerShdw blurRad="38100" dist="38100" dir="2700000" algn="tl">
                    <a:srgbClr val="000000">
                      <a:alpha val="43137"/>
                    </a:srgbClr>
                  </a:outerShdw>
                </a:effectLst>
              </a:rPr>
              <a:t>Ελληνικό Ηλεκτρονικό Κέντρο (ΕΗΚ)</a:t>
            </a:r>
            <a:r>
              <a:rPr lang="en-US" sz="1800" dirty="0" smtClean="0">
                <a:effectLst>
                  <a:outerShdw blurRad="38100" dist="38100" dir="2700000" algn="tl">
                    <a:srgbClr val="000000">
                      <a:alpha val="43137"/>
                    </a:srgbClr>
                  </a:outerShdw>
                </a:effectLst>
              </a:rPr>
              <a:t> </a:t>
            </a:r>
            <a:r>
              <a:rPr lang="en-US" sz="1800" dirty="0" smtClean="0">
                <a:effectLst>
                  <a:outerShdw blurRad="38100" dist="38100" dir="2700000" algn="tl">
                    <a:srgbClr val="000000">
                      <a:alpha val="43137"/>
                    </a:srgbClr>
                  </a:outerShdw>
                </a:effectLst>
                <a:hlinkClick r:id="rId3"/>
              </a:rPr>
              <a:t>www.ehk.gr</a:t>
            </a:r>
            <a:endParaRPr lang="en-US" sz="1800" dirty="0" smtClean="0">
              <a:effectLst>
                <a:outerShdw blurRad="38100" dist="38100" dir="2700000" algn="tl">
                  <a:srgbClr val="000000">
                    <a:alpha val="43137"/>
                  </a:srgbClr>
                </a:outerShdw>
              </a:effectLst>
            </a:endParaRPr>
          </a:p>
        </p:txBody>
      </p:sp>
      <p:sp>
        <p:nvSpPr>
          <p:cNvPr id="13" name="Slide Number Placeholder 6"/>
          <p:cNvSpPr>
            <a:spLocks noGrp="1"/>
          </p:cNvSpPr>
          <p:nvPr>
            <p:ph type="sldNum" sz="quarter" idx="12"/>
          </p:nvPr>
        </p:nvSpPr>
        <p:spPr/>
        <p:txBody>
          <a:bodyPr/>
          <a:lstStyle/>
          <a:p>
            <a:pPr>
              <a:defRPr/>
            </a:pPr>
            <a:fld id="{C0CCCFB2-509B-48FA-9A66-8510C7D3C235}" type="slidenum">
              <a:rPr lang="en-US"/>
              <a:pPr>
                <a:defRPr/>
              </a:pPr>
              <a:t>4</a:t>
            </a:fld>
            <a:endParaRPr lang="en-US" dirty="0"/>
          </a:p>
        </p:txBody>
      </p:sp>
      <p:graphicFrame>
        <p:nvGraphicFramePr>
          <p:cNvPr id="15" name="Diagram 14"/>
          <p:cNvGraphicFramePr/>
          <p:nvPr>
            <p:extLst>
              <p:ext uri="{D42A27DB-BD31-4B8C-83A1-F6EECF244321}">
                <p14:modId xmlns:p14="http://schemas.microsoft.com/office/powerpoint/2010/main" val="3380595497"/>
              </p:ext>
            </p:extLst>
          </p:nvPr>
        </p:nvGraphicFramePr>
        <p:xfrm>
          <a:off x="1219200" y="1714500"/>
          <a:ext cx="7391400" cy="44958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6" name="Rectangle 10"/>
          <p:cNvSpPr>
            <a:spLocks noChangeArrowheads="1"/>
          </p:cNvSpPr>
          <p:nvPr/>
        </p:nvSpPr>
        <p:spPr bwMode="auto">
          <a:xfrm>
            <a:off x="4267200" y="3314700"/>
            <a:ext cx="1295400" cy="304800"/>
          </a:xfrm>
          <a:prstGeom prst="rect">
            <a:avLst/>
          </a:prstGeom>
          <a:solidFill>
            <a:srgbClr val="3366CC"/>
          </a:solidFill>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ctr" eaLnBrk="0" hangingPunct="0">
              <a:defRPr/>
            </a:pPr>
            <a:r>
              <a:rPr lang="en-US" sz="1400" dirty="0" smtClean="0">
                <a:effectLst>
                  <a:outerShdw blurRad="38100" dist="38100" dir="2700000" algn="tl">
                    <a:srgbClr val="000000">
                      <a:alpha val="43137"/>
                    </a:srgbClr>
                  </a:outerShdw>
                </a:effectLst>
              </a:rPr>
              <a:t>Services</a:t>
            </a:r>
            <a:endParaRPr lang="en-US" sz="1400" dirty="0">
              <a:effectLst>
                <a:outerShdw blurRad="38100" dist="38100" dir="2700000" algn="tl">
                  <a:srgbClr val="000000">
                    <a:alpha val="43137"/>
                  </a:srgbClr>
                </a:outerShdw>
              </a:effectLst>
            </a:endParaRPr>
          </a:p>
        </p:txBody>
      </p:sp>
      <p:sp>
        <p:nvSpPr>
          <p:cNvPr id="17" name="Rectangle 11"/>
          <p:cNvSpPr>
            <a:spLocks noChangeArrowheads="1"/>
          </p:cNvSpPr>
          <p:nvPr/>
        </p:nvSpPr>
        <p:spPr bwMode="auto">
          <a:xfrm>
            <a:off x="3619500" y="4229100"/>
            <a:ext cx="2590800" cy="304800"/>
          </a:xfrm>
          <a:prstGeom prst="rect">
            <a:avLst/>
          </a:prstGeom>
          <a:solidFill>
            <a:srgbClr val="3366CC"/>
          </a:solidFill>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ctr" eaLnBrk="0" hangingPunct="0"/>
            <a:r>
              <a:rPr lang="en-US" sz="1400" dirty="0">
                <a:effectLst>
                  <a:outerShdw blurRad="38100" dist="38100" dir="2700000" algn="tl">
                    <a:srgbClr val="000000">
                      <a:alpha val="43137"/>
                    </a:srgbClr>
                  </a:outerShdw>
                </a:effectLst>
              </a:rPr>
              <a:t>Forums &amp; Mailing Lists</a:t>
            </a:r>
          </a:p>
        </p:txBody>
      </p:sp>
      <p:sp>
        <p:nvSpPr>
          <p:cNvPr id="19" name="Rectangle 12"/>
          <p:cNvSpPr>
            <a:spLocks noChangeArrowheads="1"/>
          </p:cNvSpPr>
          <p:nvPr/>
        </p:nvSpPr>
        <p:spPr bwMode="auto">
          <a:xfrm>
            <a:off x="4038600" y="3771900"/>
            <a:ext cx="1752600" cy="304800"/>
          </a:xfrm>
          <a:prstGeom prst="rect">
            <a:avLst/>
          </a:prstGeom>
          <a:solidFill>
            <a:srgbClr val="3366CC"/>
          </a:solidFill>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ctr" eaLnBrk="0" hangingPunct="0"/>
            <a:r>
              <a:rPr lang="en-US" sz="1400" dirty="0">
                <a:effectLst>
                  <a:outerShdw blurRad="38100" dist="38100" dir="2700000" algn="tl">
                    <a:srgbClr val="000000">
                      <a:alpha val="43137"/>
                    </a:srgbClr>
                  </a:outerShdw>
                </a:effectLst>
              </a:rPr>
              <a:t>Hellenic Projects</a:t>
            </a:r>
          </a:p>
        </p:txBody>
      </p:sp>
      <p:sp>
        <p:nvSpPr>
          <p:cNvPr id="20" name="Rectangle 13"/>
          <p:cNvSpPr>
            <a:spLocks noChangeArrowheads="1"/>
          </p:cNvSpPr>
          <p:nvPr/>
        </p:nvSpPr>
        <p:spPr bwMode="auto">
          <a:xfrm>
            <a:off x="3124200" y="5067300"/>
            <a:ext cx="3581400" cy="304800"/>
          </a:xfrm>
          <a:prstGeom prst="rect">
            <a:avLst/>
          </a:prstGeom>
          <a:solidFill>
            <a:srgbClr val="6699FF"/>
          </a:solidFill>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eaLnBrk="0" hangingPunct="0">
              <a:defRPr/>
            </a:pPr>
            <a:r>
              <a:rPr lang="en-US" sz="1400" dirty="0" smtClean="0">
                <a:effectLst>
                  <a:outerShdw blurRad="38100" dist="38100" dir="2700000" algn="tl">
                    <a:srgbClr val="000000">
                      <a:alpha val="43137"/>
                    </a:srgbClr>
                  </a:outerShdw>
                </a:effectLst>
              </a:rPr>
              <a:t>Members</a:t>
            </a:r>
            <a:endParaRPr lang="en-US" sz="1400" dirty="0">
              <a:effectLst>
                <a:outerShdw blurRad="38100" dist="38100" dir="2700000" algn="tl">
                  <a:srgbClr val="000000">
                    <a:alpha val="43137"/>
                  </a:srgbClr>
                </a:outerShdw>
              </a:effectLst>
            </a:endParaRPr>
          </a:p>
        </p:txBody>
      </p:sp>
      <p:sp>
        <p:nvSpPr>
          <p:cNvPr id="23" name="Rectangle 15"/>
          <p:cNvSpPr>
            <a:spLocks noChangeArrowheads="1"/>
          </p:cNvSpPr>
          <p:nvPr/>
        </p:nvSpPr>
        <p:spPr bwMode="auto">
          <a:xfrm>
            <a:off x="1981200" y="5600700"/>
            <a:ext cx="3810000" cy="304800"/>
          </a:xfrm>
          <a:prstGeom prst="rect">
            <a:avLst/>
          </a:prstGeom>
          <a:solidFill>
            <a:schemeClr val="bg1">
              <a:lumMod val="60000"/>
              <a:lumOff val="40000"/>
            </a:schemeClr>
          </a:solidFill>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eaLnBrk="0" hangingPunct="0">
              <a:defRPr/>
            </a:pPr>
            <a:r>
              <a:rPr lang="en-US" sz="1400" dirty="0">
                <a:effectLst>
                  <a:outerShdw blurRad="38100" dist="38100" dir="2700000" algn="tl">
                    <a:srgbClr val="000000">
                      <a:alpha val="43137"/>
                    </a:srgbClr>
                  </a:outerShdw>
                </a:effectLst>
              </a:rPr>
              <a:t>Associates </a:t>
            </a:r>
            <a:r>
              <a:rPr lang="en-US" sz="1400" dirty="0" smtClean="0">
                <a:effectLst>
                  <a:outerShdw blurRad="38100" dist="38100" dir="2700000" algn="tl">
                    <a:srgbClr val="000000">
                      <a:alpha val="43137"/>
                    </a:srgbClr>
                  </a:outerShdw>
                </a:effectLst>
              </a:rPr>
              <a:t>(Organizations </a:t>
            </a:r>
            <a:r>
              <a:rPr lang="en-US" sz="1400" dirty="0">
                <a:effectLst>
                  <a:outerShdw blurRad="38100" dist="38100" dir="2700000" algn="tl">
                    <a:srgbClr val="000000">
                      <a:alpha val="43137"/>
                    </a:srgbClr>
                  </a:outerShdw>
                </a:effectLst>
              </a:rPr>
              <a:t>&amp; </a:t>
            </a:r>
            <a:r>
              <a:rPr lang="en-US" sz="1400" dirty="0" smtClean="0">
                <a:effectLst>
                  <a:outerShdw blurRad="38100" dist="38100" dir="2700000" algn="tl">
                    <a:srgbClr val="000000">
                      <a:alpha val="43137"/>
                    </a:srgbClr>
                  </a:outerShdw>
                </a:effectLst>
              </a:rPr>
              <a:t>Associations)</a:t>
            </a:r>
            <a:endParaRPr lang="en-US" sz="1400" dirty="0">
              <a:effectLst>
                <a:outerShdw blurRad="38100" dist="38100" dir="2700000" algn="tl">
                  <a:srgbClr val="000000">
                    <a:alpha val="43137"/>
                  </a:srgbClr>
                </a:outerShdw>
              </a:effectLst>
            </a:endParaRPr>
          </a:p>
        </p:txBody>
      </p:sp>
      <p:sp>
        <p:nvSpPr>
          <p:cNvPr id="24" name="Rectangle 16"/>
          <p:cNvSpPr>
            <a:spLocks noChangeArrowheads="1"/>
          </p:cNvSpPr>
          <p:nvPr/>
        </p:nvSpPr>
        <p:spPr bwMode="auto">
          <a:xfrm>
            <a:off x="6096000" y="5600700"/>
            <a:ext cx="1752600" cy="304800"/>
          </a:xfrm>
          <a:prstGeom prst="rect">
            <a:avLst/>
          </a:prstGeom>
          <a:solidFill>
            <a:schemeClr val="bg1">
              <a:lumMod val="60000"/>
              <a:lumOff val="40000"/>
            </a:schemeClr>
          </a:solidFill>
          <a:ln>
            <a:headEnd/>
            <a:tailEnd/>
          </a:ln>
        </p:spPr>
        <p:style>
          <a:lnRef idx="0">
            <a:schemeClr val="accent2"/>
          </a:lnRef>
          <a:fillRef idx="3">
            <a:schemeClr val="accent2"/>
          </a:fillRef>
          <a:effectRef idx="3">
            <a:schemeClr val="accent2"/>
          </a:effectRef>
          <a:fontRef idx="minor">
            <a:schemeClr val="lt1"/>
          </a:fontRef>
        </p:style>
        <p:txBody>
          <a:bodyPr wrap="none" anchor="ctr"/>
          <a:lstStyle/>
          <a:p>
            <a:pPr algn="ctr" eaLnBrk="0" hangingPunct="0">
              <a:defRPr/>
            </a:pPr>
            <a:r>
              <a:rPr lang="en-US" sz="1400" dirty="0">
                <a:effectLst>
                  <a:outerShdw blurRad="38100" dist="38100" dir="2700000" algn="tl">
                    <a:srgbClr val="000000">
                      <a:alpha val="43137"/>
                    </a:srgbClr>
                  </a:outerShdw>
                </a:effectLst>
              </a:rPr>
              <a:t>Sponsors</a:t>
            </a:r>
          </a:p>
        </p:txBody>
      </p:sp>
      <p:sp>
        <p:nvSpPr>
          <p:cNvPr id="25" name="Rectangle 10"/>
          <p:cNvSpPr>
            <a:spLocks noChangeArrowheads="1"/>
          </p:cNvSpPr>
          <p:nvPr/>
        </p:nvSpPr>
        <p:spPr bwMode="auto">
          <a:xfrm>
            <a:off x="4267200" y="2552700"/>
            <a:ext cx="1295400" cy="533400"/>
          </a:xfrm>
          <a:prstGeom prst="rect">
            <a:avLst/>
          </a:prstGeom>
          <a:solidFill>
            <a:srgbClr val="336699"/>
          </a:solidFill>
          <a:ln>
            <a:headEnd/>
            <a:tailEnd/>
          </a:ln>
        </p:spPr>
        <p:style>
          <a:lnRef idx="0">
            <a:schemeClr val="accent3"/>
          </a:lnRef>
          <a:fillRef idx="3">
            <a:schemeClr val="accent3"/>
          </a:fillRef>
          <a:effectRef idx="3">
            <a:schemeClr val="accent3"/>
          </a:effectRef>
          <a:fontRef idx="minor">
            <a:schemeClr val="lt1"/>
          </a:fontRef>
        </p:style>
        <p:txBody>
          <a:bodyPr wrap="none" anchor="ctr"/>
          <a:lstStyle/>
          <a:p>
            <a:pPr algn="ctr" eaLnBrk="0" hangingPunct="0">
              <a:lnSpc>
                <a:spcPct val="70000"/>
              </a:lnSpc>
              <a:defRPr/>
            </a:pPr>
            <a:r>
              <a:rPr lang="en-US" sz="1200" dirty="0">
                <a:ln/>
                <a:effectLst>
                  <a:outerShdw blurRad="38100" dist="38100" dir="2700000" algn="tl">
                    <a:srgbClr val="000000">
                      <a:alpha val="43137"/>
                    </a:srgbClr>
                  </a:outerShdw>
                </a:effectLst>
                <a:latin typeface="Arial" charset="0"/>
              </a:rPr>
              <a:t>Directors</a:t>
            </a:r>
          </a:p>
          <a:p>
            <a:pPr algn="ctr" eaLnBrk="0" hangingPunct="0">
              <a:lnSpc>
                <a:spcPct val="70000"/>
              </a:lnSpc>
              <a:defRPr/>
            </a:pPr>
            <a:r>
              <a:rPr lang="en-US" sz="1200" dirty="0">
                <a:ln/>
                <a:effectLst>
                  <a:outerShdw blurRad="38100" dist="38100" dir="2700000" algn="tl">
                    <a:srgbClr val="000000">
                      <a:alpha val="43137"/>
                    </a:srgbClr>
                  </a:outerShdw>
                </a:effectLst>
                <a:latin typeface="Arial" charset="0"/>
              </a:rPr>
              <a:t> &amp; </a:t>
            </a:r>
          </a:p>
          <a:p>
            <a:pPr algn="ctr" eaLnBrk="0" hangingPunct="0">
              <a:lnSpc>
                <a:spcPct val="70000"/>
              </a:lnSpc>
              <a:defRPr/>
            </a:pPr>
            <a:r>
              <a:rPr lang="en-US" sz="1200" dirty="0">
                <a:ln/>
                <a:effectLst>
                  <a:outerShdw blurRad="38100" dist="38100" dir="2700000" algn="tl">
                    <a:srgbClr val="000000">
                      <a:alpha val="43137"/>
                    </a:srgbClr>
                  </a:outerShdw>
                </a:effectLst>
                <a:latin typeface="Arial" charset="0"/>
              </a:rPr>
              <a:t>Executive Council</a:t>
            </a:r>
          </a:p>
        </p:txBody>
      </p:sp>
      <p:graphicFrame>
        <p:nvGraphicFramePr>
          <p:cNvPr id="26" name="Diagram 25"/>
          <p:cNvGraphicFramePr/>
          <p:nvPr>
            <p:extLst>
              <p:ext uri="{D42A27DB-BD31-4B8C-83A1-F6EECF244321}">
                <p14:modId xmlns:p14="http://schemas.microsoft.com/office/powerpoint/2010/main" val="928637689"/>
              </p:ext>
            </p:extLst>
          </p:nvPr>
        </p:nvGraphicFramePr>
        <p:xfrm>
          <a:off x="152400" y="4927600"/>
          <a:ext cx="1600200" cy="584200"/>
        </p:xfrm>
        <a:graphic>
          <a:graphicData uri="http://schemas.openxmlformats.org/drawingml/2006/diagram">
            <dgm:relIds xmlns:dgm="http://schemas.openxmlformats.org/drawingml/2006/diagram" xmlns:r="http://schemas.openxmlformats.org/officeDocument/2006/relationships" r:dm="rId9" r:lo="rId10" r:qs="rId11" r:cs="rId12"/>
          </a:graphicData>
        </a:graphic>
      </p:graphicFrame>
      <p:graphicFrame>
        <p:nvGraphicFramePr>
          <p:cNvPr id="27" name="Diagram 26"/>
          <p:cNvGraphicFramePr/>
          <p:nvPr>
            <p:extLst>
              <p:ext uri="{D42A27DB-BD31-4B8C-83A1-F6EECF244321}">
                <p14:modId xmlns:p14="http://schemas.microsoft.com/office/powerpoint/2010/main" val="2838296972"/>
              </p:ext>
            </p:extLst>
          </p:nvPr>
        </p:nvGraphicFramePr>
        <p:xfrm>
          <a:off x="2286000" y="2238513"/>
          <a:ext cx="1600200" cy="584200"/>
        </p:xfrm>
        <a:graphic>
          <a:graphicData uri="http://schemas.openxmlformats.org/drawingml/2006/diagram">
            <dgm:relIds xmlns:dgm="http://schemas.openxmlformats.org/drawingml/2006/diagram" xmlns:r="http://schemas.openxmlformats.org/officeDocument/2006/relationships" r:dm="rId14" r:lo="rId15" r:qs="rId16" r:cs="rId17"/>
          </a:graphicData>
        </a:graphic>
      </p:graphicFrame>
      <p:graphicFrame>
        <p:nvGraphicFramePr>
          <p:cNvPr id="28" name="Diagram 27"/>
          <p:cNvGraphicFramePr/>
          <p:nvPr>
            <p:extLst>
              <p:ext uri="{D42A27DB-BD31-4B8C-83A1-F6EECF244321}">
                <p14:modId xmlns:p14="http://schemas.microsoft.com/office/powerpoint/2010/main" val="682979510"/>
              </p:ext>
            </p:extLst>
          </p:nvPr>
        </p:nvGraphicFramePr>
        <p:xfrm>
          <a:off x="1181100" y="3632200"/>
          <a:ext cx="1600200" cy="584200"/>
        </p:xfrm>
        <a:graphic>
          <a:graphicData uri="http://schemas.openxmlformats.org/drawingml/2006/diagram">
            <dgm:relIds xmlns:dgm="http://schemas.openxmlformats.org/drawingml/2006/diagram" xmlns:r="http://schemas.openxmlformats.org/officeDocument/2006/relationships" r:dm="rId19" r:lo="rId20" r:qs="rId21" r:cs="rId22"/>
          </a:graphicData>
        </a:graphic>
      </p:graphicFrame>
      <p:sp>
        <p:nvSpPr>
          <p:cNvPr id="18"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199" y="228600"/>
            <a:ext cx="6924675" cy="685800"/>
          </a:xfrm>
        </p:spPr>
        <p:txBody>
          <a:bodyPr/>
          <a:lstStyle/>
          <a:p>
            <a:r>
              <a:rPr lang="en-US" sz="2800" dirty="0" smtClean="0"/>
              <a:t>HEC Executive Council (EC) – Who We Are</a:t>
            </a:r>
            <a:endParaRPr lang="en-US" sz="2800" dirty="0"/>
          </a:p>
        </p:txBody>
      </p:sp>
      <p:sp>
        <p:nvSpPr>
          <p:cNvPr id="4"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
        <p:nvSpPr>
          <p:cNvPr id="5" name="Slide Number Placeholder 4"/>
          <p:cNvSpPr>
            <a:spLocks noGrp="1"/>
          </p:cNvSpPr>
          <p:nvPr>
            <p:ph type="sldNum" sz="quarter" idx="12"/>
          </p:nvPr>
        </p:nvSpPr>
        <p:spPr/>
        <p:txBody>
          <a:bodyPr/>
          <a:lstStyle/>
          <a:p>
            <a:pPr>
              <a:defRPr/>
            </a:pPr>
            <a:fld id="{262C30AB-EBF4-467B-A752-255F8CB269F2}" type="slidenum">
              <a:rPr lang="en-US" smtClean="0"/>
              <a:pPr>
                <a:defRPr/>
              </a:pPr>
              <a:t>5</a:t>
            </a:fld>
            <a:endParaRPr lang="en-US" dirty="0"/>
          </a:p>
        </p:txBody>
      </p:sp>
      <p:sp>
        <p:nvSpPr>
          <p:cNvPr id="10" name="Rectangle 9"/>
          <p:cNvSpPr/>
          <p:nvPr/>
        </p:nvSpPr>
        <p:spPr bwMode="auto">
          <a:xfrm>
            <a:off x="271670" y="1507226"/>
            <a:ext cx="15240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Thanos  Voudouris</a:t>
            </a:r>
          </a:p>
          <a:p>
            <a:pPr algn="ctr" eaLnBrk="0" hangingPunct="0"/>
            <a:r>
              <a:rPr lang="en-US" sz="1000" dirty="0" smtClean="0"/>
              <a:t>BSc, MSc IT</a:t>
            </a:r>
          </a:p>
          <a:p>
            <a:pPr algn="ctr" eaLnBrk="0" hangingPunct="0"/>
            <a:r>
              <a:rPr lang="en-US" sz="1000" dirty="0" smtClean="0"/>
              <a:t>HEC co-founder, Director, </a:t>
            </a:r>
          </a:p>
          <a:p>
            <a:pPr algn="ctr" eaLnBrk="0" hangingPunct="0"/>
            <a:r>
              <a:rPr lang="en-US" sz="1000" dirty="0" smtClean="0"/>
              <a:t>IT Architect</a:t>
            </a:r>
          </a:p>
          <a:p>
            <a:pPr algn="ctr" eaLnBrk="0" hangingPunct="0"/>
            <a:r>
              <a:rPr lang="en-US" sz="1000" dirty="0" smtClean="0"/>
              <a:t>Washington DC</a:t>
            </a:r>
          </a:p>
          <a:p>
            <a:pPr marL="0" marR="0" indent="0" algn="l" defTabSz="914400" eaLnBrk="0" latinLnBrk="0" hangingPunct="0">
              <a:lnSpc>
                <a:spcPct val="100000"/>
              </a:lnSpc>
              <a:buClrTx/>
              <a:buSzTx/>
              <a:buFontTx/>
              <a:buNone/>
              <a:tabLst/>
            </a:pPr>
            <a:endParaRPr lang="en-US" sz="1200" dirty="0" smtClean="0"/>
          </a:p>
        </p:txBody>
      </p:sp>
      <p:sp>
        <p:nvSpPr>
          <p:cNvPr id="12" name="Rectangle 11"/>
          <p:cNvSpPr/>
          <p:nvPr/>
        </p:nvSpPr>
        <p:spPr bwMode="auto">
          <a:xfrm>
            <a:off x="2024270" y="1507227"/>
            <a:ext cx="16002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Anna Lawless</a:t>
            </a:r>
          </a:p>
          <a:p>
            <a:pPr algn="ctr" eaLnBrk="0" hangingPunct="0"/>
            <a:endParaRPr lang="en-US" sz="1200" dirty="0" smtClean="0"/>
          </a:p>
          <a:p>
            <a:pPr algn="ctr" eaLnBrk="0" hangingPunct="0"/>
            <a:r>
              <a:rPr lang="en-US" sz="1000" dirty="0" smtClean="0"/>
              <a:t>Director</a:t>
            </a:r>
          </a:p>
          <a:p>
            <a:pPr algn="ctr" eaLnBrk="0" hangingPunct="0"/>
            <a:r>
              <a:rPr lang="en-US" sz="1000" dirty="0" smtClean="0"/>
              <a:t>IT Specialist</a:t>
            </a:r>
          </a:p>
          <a:p>
            <a:pPr algn="ctr" eaLnBrk="0" hangingPunct="0"/>
            <a:r>
              <a:rPr lang="en-US" sz="1000" dirty="0" smtClean="0"/>
              <a:t>Educator</a:t>
            </a:r>
          </a:p>
          <a:p>
            <a:pPr algn="ctr" eaLnBrk="0" hangingPunct="0"/>
            <a:r>
              <a:rPr lang="en-US" sz="1000" dirty="0" smtClean="0"/>
              <a:t>UK</a:t>
            </a:r>
          </a:p>
          <a:p>
            <a:pPr marL="0" marR="0" indent="0" algn="l" defTabSz="914400" eaLnBrk="0" latinLnBrk="0" hangingPunct="0">
              <a:lnSpc>
                <a:spcPct val="100000"/>
              </a:lnSpc>
              <a:buClrTx/>
              <a:buSzTx/>
              <a:buFontTx/>
              <a:buNone/>
              <a:tabLst/>
            </a:pPr>
            <a:endParaRPr lang="en-US" sz="1200" dirty="0" smtClean="0"/>
          </a:p>
        </p:txBody>
      </p:sp>
      <p:sp>
        <p:nvSpPr>
          <p:cNvPr id="13" name="Rectangle 12"/>
          <p:cNvSpPr/>
          <p:nvPr/>
        </p:nvSpPr>
        <p:spPr bwMode="auto">
          <a:xfrm>
            <a:off x="5605670" y="1507227"/>
            <a:ext cx="15240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Eleni Bomis</a:t>
            </a:r>
          </a:p>
          <a:p>
            <a:pPr algn="ctr" eaLnBrk="0" hangingPunct="0"/>
            <a:endParaRPr lang="en-US" sz="1200" dirty="0" smtClean="0"/>
          </a:p>
          <a:p>
            <a:pPr algn="ctr" eaLnBrk="0" hangingPunct="0"/>
            <a:r>
              <a:rPr lang="en-US" sz="1000" dirty="0" smtClean="0"/>
              <a:t>EC Member</a:t>
            </a:r>
          </a:p>
          <a:p>
            <a:pPr algn="ctr" eaLnBrk="0" hangingPunct="0"/>
            <a:r>
              <a:rPr lang="en-US" sz="1000" dirty="0" smtClean="0"/>
              <a:t>Greek &amp; French Literature </a:t>
            </a:r>
          </a:p>
          <a:p>
            <a:pPr algn="ctr" eaLnBrk="0" hangingPunct="0"/>
            <a:r>
              <a:rPr lang="en-US" sz="1000" dirty="0" smtClean="0"/>
              <a:t>Montreal, Canada</a:t>
            </a:r>
          </a:p>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charset="0"/>
              <a:cs typeface="Arial" charset="0"/>
            </a:endParaRPr>
          </a:p>
        </p:txBody>
      </p:sp>
      <p:sp>
        <p:nvSpPr>
          <p:cNvPr id="15" name="Rectangle 14"/>
          <p:cNvSpPr/>
          <p:nvPr/>
        </p:nvSpPr>
        <p:spPr bwMode="auto">
          <a:xfrm>
            <a:off x="3853070" y="1507227"/>
            <a:ext cx="15240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Stelios Manias</a:t>
            </a:r>
          </a:p>
          <a:p>
            <a:pPr algn="ctr" eaLnBrk="0" hangingPunct="0"/>
            <a:endParaRPr lang="en-US" sz="1200" dirty="0" smtClean="0"/>
          </a:p>
          <a:p>
            <a:pPr algn="ctr" eaLnBrk="0" hangingPunct="0"/>
            <a:r>
              <a:rPr lang="en-US" sz="1000" dirty="0" smtClean="0"/>
              <a:t>EC Member</a:t>
            </a:r>
          </a:p>
          <a:p>
            <a:pPr algn="ctr" eaLnBrk="0" hangingPunct="0"/>
            <a:r>
              <a:rPr lang="en-US" sz="1000" dirty="0" smtClean="0"/>
              <a:t>IT Professional</a:t>
            </a:r>
          </a:p>
          <a:p>
            <a:pPr algn="ctr" eaLnBrk="0" hangingPunct="0"/>
            <a:r>
              <a:rPr lang="en-US" sz="1000" dirty="0" smtClean="0"/>
              <a:t>Florida, USA</a:t>
            </a:r>
          </a:p>
          <a:p>
            <a:pPr marL="0" marR="0" indent="0" algn="l" defTabSz="914400" eaLnBrk="0" latinLnBrk="0" hangingPunct="0">
              <a:lnSpc>
                <a:spcPct val="100000"/>
              </a:lnSpc>
              <a:buClrTx/>
              <a:buSzTx/>
              <a:buFontTx/>
              <a:buNone/>
              <a:tabLst/>
            </a:pPr>
            <a:endParaRPr lang="en-US" sz="1200" dirty="0" smtClean="0"/>
          </a:p>
        </p:txBody>
      </p:sp>
      <p:sp>
        <p:nvSpPr>
          <p:cNvPr id="16" name="Rectangle 15"/>
          <p:cNvSpPr/>
          <p:nvPr/>
        </p:nvSpPr>
        <p:spPr bwMode="auto">
          <a:xfrm>
            <a:off x="7371522" y="1504741"/>
            <a:ext cx="15240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Fotini Vasileiou</a:t>
            </a:r>
          </a:p>
          <a:p>
            <a:pPr algn="ctr" eaLnBrk="0" hangingPunct="0"/>
            <a:endParaRPr lang="en-US" sz="1200" dirty="0" smtClean="0"/>
          </a:p>
          <a:p>
            <a:pPr algn="ctr" eaLnBrk="0" hangingPunct="0"/>
            <a:r>
              <a:rPr lang="en-US" sz="1000" dirty="0" smtClean="0"/>
              <a:t>EC Member</a:t>
            </a:r>
          </a:p>
          <a:p>
            <a:pPr algn="ctr" eaLnBrk="0" hangingPunct="0"/>
            <a:r>
              <a:rPr lang="en-US" sz="1000" dirty="0" smtClean="0"/>
              <a:t>Graphics Designer,</a:t>
            </a:r>
          </a:p>
          <a:p>
            <a:pPr algn="ctr" eaLnBrk="0" hangingPunct="0"/>
            <a:r>
              <a:rPr lang="en-US" sz="1000" dirty="0" smtClean="0"/>
              <a:t>Marketing &amp; PR</a:t>
            </a:r>
          </a:p>
          <a:p>
            <a:pPr algn="ctr" eaLnBrk="0" hangingPunct="0"/>
            <a:r>
              <a:rPr lang="en-US" sz="1000" dirty="0" smtClean="0"/>
              <a:t>Samos, Greece</a:t>
            </a:r>
          </a:p>
          <a:p>
            <a:pPr marL="0" marR="0" indent="0" algn="l" defTabSz="914400" eaLnBrk="0" latinLnBrk="0" hangingPunct="0">
              <a:lnSpc>
                <a:spcPct val="100000"/>
              </a:lnSpc>
              <a:buClrTx/>
              <a:buSzTx/>
              <a:buFontTx/>
              <a:buNone/>
              <a:tabLst/>
            </a:pPr>
            <a:endParaRPr lang="en-US" sz="1200" dirty="0" smtClean="0"/>
          </a:p>
        </p:txBody>
      </p:sp>
      <p:sp>
        <p:nvSpPr>
          <p:cNvPr id="18" name="Rectangle 17"/>
          <p:cNvSpPr/>
          <p:nvPr/>
        </p:nvSpPr>
        <p:spPr bwMode="auto">
          <a:xfrm>
            <a:off x="2024270" y="3866322"/>
            <a:ext cx="16002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Mario Chinas</a:t>
            </a:r>
          </a:p>
          <a:p>
            <a:pPr algn="ctr" eaLnBrk="0" hangingPunct="0"/>
            <a:endParaRPr lang="en-US" sz="1200" dirty="0" smtClean="0"/>
          </a:p>
          <a:p>
            <a:pPr algn="ctr" eaLnBrk="0" hangingPunct="0"/>
            <a:r>
              <a:rPr lang="en-US" sz="1000" dirty="0" smtClean="0"/>
              <a:t>EC Member</a:t>
            </a:r>
          </a:p>
          <a:p>
            <a:pPr algn="ctr" eaLnBrk="0" hangingPunct="0"/>
            <a:r>
              <a:rPr lang="en-US" sz="1000" dirty="0" smtClean="0"/>
              <a:t>Banker</a:t>
            </a:r>
          </a:p>
          <a:p>
            <a:pPr algn="ctr" eaLnBrk="0" hangingPunct="0"/>
            <a:r>
              <a:rPr lang="en-US" sz="1000" dirty="0" err="1" smtClean="0"/>
              <a:t>Larnaca</a:t>
            </a:r>
            <a:r>
              <a:rPr lang="en-US" sz="1000" dirty="0" smtClean="0"/>
              <a:t>, Cyprus</a:t>
            </a:r>
          </a:p>
        </p:txBody>
      </p:sp>
      <p:sp>
        <p:nvSpPr>
          <p:cNvPr id="19" name="Rectangle 18"/>
          <p:cNvSpPr/>
          <p:nvPr/>
        </p:nvSpPr>
        <p:spPr bwMode="auto">
          <a:xfrm>
            <a:off x="5605670" y="3866322"/>
            <a:ext cx="15240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Gus Stamatis</a:t>
            </a:r>
          </a:p>
          <a:p>
            <a:pPr algn="ctr" eaLnBrk="0" hangingPunct="0"/>
            <a:endParaRPr lang="en-US" sz="1200" dirty="0" smtClean="0"/>
          </a:p>
          <a:p>
            <a:pPr algn="ctr" eaLnBrk="0" hangingPunct="0"/>
            <a:r>
              <a:rPr lang="en-US" sz="1000" dirty="0" smtClean="0"/>
              <a:t>EC Member</a:t>
            </a:r>
          </a:p>
          <a:p>
            <a:pPr algn="ctr" eaLnBrk="0" hangingPunct="0"/>
            <a:r>
              <a:rPr lang="en-US" sz="1000" dirty="0" smtClean="0"/>
              <a:t>IT Professional</a:t>
            </a:r>
          </a:p>
          <a:p>
            <a:pPr algn="ctr" eaLnBrk="0" hangingPunct="0"/>
            <a:r>
              <a:rPr lang="en-US" sz="1000" dirty="0" smtClean="0"/>
              <a:t>Agrinio, Greece</a:t>
            </a:r>
          </a:p>
          <a:p>
            <a:pPr marL="0" marR="0" indent="0" algn="ctr" defTabSz="914400" eaLnBrk="0" latinLnBrk="0" hangingPunct="0">
              <a:lnSpc>
                <a:spcPct val="100000"/>
              </a:lnSpc>
              <a:buClrTx/>
              <a:buSzTx/>
              <a:buFontTx/>
              <a:buNone/>
              <a:tabLst/>
            </a:pPr>
            <a:endParaRPr lang="en-US" sz="1200" dirty="0" smtClean="0"/>
          </a:p>
        </p:txBody>
      </p:sp>
      <p:sp>
        <p:nvSpPr>
          <p:cNvPr id="20" name="Rectangle 19"/>
          <p:cNvSpPr/>
          <p:nvPr/>
        </p:nvSpPr>
        <p:spPr bwMode="auto">
          <a:xfrm>
            <a:off x="271670" y="3866322"/>
            <a:ext cx="15240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Nico Michael</a:t>
            </a:r>
          </a:p>
          <a:p>
            <a:pPr algn="ctr" eaLnBrk="0" hangingPunct="0"/>
            <a:endParaRPr lang="en-US" sz="1000" dirty="0" smtClean="0"/>
          </a:p>
          <a:p>
            <a:pPr algn="ctr" eaLnBrk="0" hangingPunct="0"/>
            <a:r>
              <a:rPr lang="en-US" sz="1000" dirty="0" smtClean="0"/>
              <a:t>EC Member</a:t>
            </a:r>
          </a:p>
          <a:p>
            <a:pPr algn="ctr" eaLnBrk="0" hangingPunct="0"/>
            <a:r>
              <a:rPr lang="en-US" sz="1000" dirty="0" smtClean="0"/>
              <a:t>IT Professional</a:t>
            </a:r>
          </a:p>
          <a:p>
            <a:pPr algn="ctr" eaLnBrk="0" hangingPunct="0"/>
            <a:r>
              <a:rPr lang="en-US" sz="1000" dirty="0" smtClean="0"/>
              <a:t>Johannesburg, SA</a:t>
            </a:r>
          </a:p>
          <a:p>
            <a:pPr marL="0" marR="0" indent="0" algn="l" defTabSz="914400" eaLnBrk="0" latinLnBrk="0" hangingPunct="0">
              <a:lnSpc>
                <a:spcPct val="100000"/>
              </a:lnSpc>
              <a:buClrTx/>
              <a:buSzTx/>
              <a:buFontTx/>
              <a:buNone/>
              <a:tabLst/>
            </a:pPr>
            <a:endParaRPr lang="en-US" sz="1200" dirty="0" smtClean="0"/>
          </a:p>
        </p:txBody>
      </p:sp>
      <p:sp>
        <p:nvSpPr>
          <p:cNvPr id="21" name="Rectangle 20"/>
          <p:cNvSpPr/>
          <p:nvPr/>
        </p:nvSpPr>
        <p:spPr bwMode="auto">
          <a:xfrm>
            <a:off x="3853070" y="3866322"/>
            <a:ext cx="15240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Terry Dritsas</a:t>
            </a:r>
          </a:p>
          <a:p>
            <a:pPr algn="ctr" eaLnBrk="0" hangingPunct="0"/>
            <a:endParaRPr lang="en-US" sz="1200" dirty="0" smtClean="0"/>
          </a:p>
          <a:p>
            <a:pPr algn="ctr" eaLnBrk="0" hangingPunct="0"/>
            <a:r>
              <a:rPr lang="en-US" sz="1000" dirty="0"/>
              <a:t>EC Member</a:t>
            </a:r>
          </a:p>
          <a:p>
            <a:pPr algn="ctr" eaLnBrk="0" hangingPunct="0"/>
            <a:r>
              <a:rPr lang="en-US" sz="1000" dirty="0" smtClean="0"/>
              <a:t>Electrical Engineer</a:t>
            </a:r>
          </a:p>
          <a:p>
            <a:pPr algn="ctr" eaLnBrk="0" hangingPunct="0"/>
            <a:r>
              <a:rPr lang="en-US" sz="1000" dirty="0" smtClean="0"/>
              <a:t>California, USA</a:t>
            </a:r>
          </a:p>
          <a:p>
            <a:pPr marL="0" marR="0" indent="0" algn="ctr" defTabSz="914400" eaLnBrk="0" latinLnBrk="0" hangingPunct="0">
              <a:lnSpc>
                <a:spcPct val="100000"/>
              </a:lnSpc>
              <a:buClrTx/>
              <a:buSzTx/>
              <a:buFontTx/>
              <a:buNone/>
              <a:tabLst/>
            </a:pPr>
            <a:endParaRPr lang="en-US" sz="1200" dirty="0" smtClean="0"/>
          </a:p>
        </p:txBody>
      </p:sp>
      <p:pic>
        <p:nvPicPr>
          <p:cNvPr id="22" name="Pictur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84190" y="1624837"/>
            <a:ext cx="895350" cy="1019175"/>
          </a:xfrm>
          <a:prstGeom prst="rect">
            <a:avLst/>
          </a:prstGeom>
        </p:spPr>
      </p:pic>
      <p:pic>
        <p:nvPicPr>
          <p:cNvPr id="23" name="Picture 2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4338" y="1621523"/>
            <a:ext cx="895350" cy="1019175"/>
          </a:xfrm>
          <a:prstGeom prst="rect">
            <a:avLst/>
          </a:prstGeom>
        </p:spPr>
      </p:pic>
      <p:pic>
        <p:nvPicPr>
          <p:cNvPr id="25" name="Picture 2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19995" y="1621524"/>
            <a:ext cx="895350" cy="1019175"/>
          </a:xfrm>
          <a:prstGeom prst="rect">
            <a:avLst/>
          </a:prstGeom>
        </p:spPr>
      </p:pic>
      <p:pic>
        <p:nvPicPr>
          <p:cNvPr id="26" name="Picture 25"/>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919995" y="3968404"/>
            <a:ext cx="895350" cy="1019175"/>
          </a:xfrm>
          <a:prstGeom prst="rect">
            <a:avLst/>
          </a:prstGeom>
        </p:spPr>
      </p:pic>
      <p:pic>
        <p:nvPicPr>
          <p:cNvPr id="27" name="Picture 26"/>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414795" y="3973581"/>
            <a:ext cx="895350" cy="1019175"/>
          </a:xfrm>
          <a:prstGeom prst="rect">
            <a:avLst/>
          </a:prstGeom>
        </p:spPr>
      </p:pic>
      <p:pic>
        <p:nvPicPr>
          <p:cNvPr id="28" name="Picture 27"/>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4167395" y="3983519"/>
            <a:ext cx="895350" cy="1019175"/>
          </a:xfrm>
          <a:prstGeom prst="rect">
            <a:avLst/>
          </a:prstGeom>
        </p:spPr>
      </p:pic>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4159112" y="1624837"/>
            <a:ext cx="895350" cy="1019175"/>
          </a:xfrm>
          <a:prstGeom prst="rect">
            <a:avLst/>
          </a:prstGeom>
        </p:spPr>
      </p:pic>
      <p:pic>
        <p:nvPicPr>
          <p:cNvPr id="7" name="Picture 6"/>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2373382" y="1624837"/>
            <a:ext cx="895350" cy="1019175"/>
          </a:xfrm>
          <a:prstGeom prst="rect">
            <a:avLst/>
          </a:prstGeom>
        </p:spPr>
      </p:pic>
      <p:pic>
        <p:nvPicPr>
          <p:cNvPr id="8" name="Picture 7"/>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85995" y="3968403"/>
            <a:ext cx="895350" cy="1019175"/>
          </a:xfrm>
          <a:prstGeom prst="rect">
            <a:avLst/>
          </a:prstGeom>
        </p:spPr>
      </p:pic>
      <p:sp>
        <p:nvSpPr>
          <p:cNvPr id="24" name="Rectangle 23"/>
          <p:cNvSpPr/>
          <p:nvPr/>
        </p:nvSpPr>
        <p:spPr bwMode="auto">
          <a:xfrm>
            <a:off x="7383118" y="3866322"/>
            <a:ext cx="1524000" cy="2133600"/>
          </a:xfrm>
          <a:prstGeom prst="rect">
            <a:avLst/>
          </a:prstGeom>
          <a:ln>
            <a:headEnd type="none" w="med" len="med"/>
            <a:tailEnd type="none" w="med" len="med"/>
          </a:ln>
        </p:spPr>
        <p:style>
          <a:lnRef idx="0">
            <a:schemeClr val="accent2"/>
          </a:lnRef>
          <a:fillRef idx="1002">
            <a:schemeClr val="dk2"/>
          </a:fillRef>
          <a:effectRef idx="3">
            <a:schemeClr val="accent2"/>
          </a:effectRef>
          <a:fontRef idx="minor">
            <a:schemeClr val="lt1"/>
          </a:fontRef>
        </p:style>
        <p:txBody>
          <a:bodyPr vert="horz" wrap="square" lIns="91440" tIns="45720" rIns="91440" bIns="45720" numCol="1" rtlCol="0" anchor="t" anchorCtr="0" compatLnSpc="1">
            <a:prstTxWarp prst="textNoShape">
              <a:avLst/>
            </a:prstTxWarp>
          </a:bodyPr>
          <a:lstStyle/>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endParaRPr lang="en-US" sz="1200" dirty="0" smtClean="0"/>
          </a:p>
          <a:p>
            <a:pPr algn="ctr" eaLnBrk="0" hangingPunct="0"/>
            <a:r>
              <a:rPr lang="en-US" sz="1200" dirty="0" smtClean="0"/>
              <a:t>Athanasios D. Sarantopoulos</a:t>
            </a:r>
            <a:r>
              <a:rPr lang="en-US" sz="1000" dirty="0" smtClean="0"/>
              <a:t> </a:t>
            </a:r>
          </a:p>
          <a:p>
            <a:pPr algn="ctr" eaLnBrk="0" hangingPunct="0"/>
            <a:r>
              <a:rPr lang="en-US" sz="1000" dirty="0" smtClean="0"/>
              <a:t>MBA, PhD</a:t>
            </a:r>
          </a:p>
          <a:p>
            <a:pPr algn="ctr" eaLnBrk="0" hangingPunct="0"/>
            <a:r>
              <a:rPr lang="en-US" sz="1000" dirty="0" smtClean="0"/>
              <a:t>EC Member</a:t>
            </a:r>
          </a:p>
          <a:p>
            <a:pPr algn="ctr" eaLnBrk="0" hangingPunct="0"/>
            <a:r>
              <a:rPr lang="en-US" sz="1000" dirty="0" smtClean="0"/>
              <a:t>Electrical Engineer</a:t>
            </a:r>
          </a:p>
          <a:p>
            <a:pPr algn="ctr" eaLnBrk="0" hangingPunct="0"/>
            <a:r>
              <a:rPr lang="en-US" sz="1000" dirty="0" smtClean="0"/>
              <a:t>Athens, Greece</a:t>
            </a:r>
          </a:p>
          <a:p>
            <a:pPr marL="0" marR="0" indent="0" algn="l" defTabSz="914400" eaLnBrk="0" latinLnBrk="0" hangingPunct="0">
              <a:lnSpc>
                <a:spcPct val="100000"/>
              </a:lnSpc>
              <a:buClrTx/>
              <a:buSzTx/>
              <a:buFontTx/>
              <a:buNone/>
              <a:tabLst/>
            </a:pPr>
            <a:endParaRPr lang="en-US" sz="1200" dirty="0" smtClean="0"/>
          </a:p>
        </p:txBody>
      </p:sp>
      <p:pic>
        <p:nvPicPr>
          <p:cNvPr id="9" name="Picture 8"/>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7723946" y="3968611"/>
            <a:ext cx="895350" cy="1019175"/>
          </a:xfrm>
          <a:prstGeom prst="rect">
            <a:avLst/>
          </a:prstGeom>
        </p:spPr>
      </p:pic>
    </p:spTree>
    <p:extLst>
      <p:ext uri="{BB962C8B-B14F-4D97-AF65-F5344CB8AC3E}">
        <p14:creationId xmlns:p14="http://schemas.microsoft.com/office/powerpoint/2010/main" val="91770527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u="sng" dirty="0" smtClean="0"/>
              <a:t>What</a:t>
            </a:r>
            <a:r>
              <a:rPr lang="en-US" sz="4000" dirty="0" smtClean="0"/>
              <a:t> we Do</a:t>
            </a:r>
          </a:p>
        </p:txBody>
      </p:sp>
      <p:sp>
        <p:nvSpPr>
          <p:cNvPr id="6" name="Slide Number Placeholder 6"/>
          <p:cNvSpPr>
            <a:spLocks noGrp="1"/>
          </p:cNvSpPr>
          <p:nvPr>
            <p:ph type="sldNum" sz="quarter" idx="12"/>
          </p:nvPr>
        </p:nvSpPr>
        <p:spPr/>
        <p:txBody>
          <a:bodyPr/>
          <a:lstStyle/>
          <a:p>
            <a:pPr>
              <a:defRPr/>
            </a:pPr>
            <a:fld id="{2278FE4B-780E-4D66-9157-1EBACF5E0B6D}" type="slidenum">
              <a:rPr lang="en-US"/>
              <a:pPr>
                <a:defRPr/>
              </a:pPr>
              <a:t>6</a:t>
            </a:fld>
            <a:endParaRPr lang="en-US" dirty="0"/>
          </a:p>
        </p:txBody>
      </p:sp>
      <p:graphicFrame>
        <p:nvGraphicFramePr>
          <p:cNvPr id="10" name="Diagram 9"/>
          <p:cNvGraphicFramePr/>
          <p:nvPr>
            <p:extLst>
              <p:ext uri="{D42A27DB-BD31-4B8C-83A1-F6EECF244321}">
                <p14:modId xmlns:p14="http://schemas.microsoft.com/office/powerpoint/2010/main" val="1111010280"/>
              </p:ext>
            </p:extLst>
          </p:nvPr>
        </p:nvGraphicFramePr>
        <p:xfrm>
          <a:off x="381000" y="1143000"/>
          <a:ext cx="8305800" cy="5105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1600200" y="228600"/>
            <a:ext cx="7162800" cy="685800"/>
          </a:xfrm>
        </p:spPr>
        <p:txBody>
          <a:bodyPr/>
          <a:lstStyle/>
          <a:p>
            <a:pPr eaLnBrk="1" hangingPunct="1">
              <a:defRPr/>
            </a:pPr>
            <a:r>
              <a:rPr lang="en-US" sz="4000" u="sng" dirty="0" smtClean="0"/>
              <a:t>What</a:t>
            </a:r>
            <a:r>
              <a:rPr lang="en-US" sz="4000" dirty="0" smtClean="0"/>
              <a:t> is HEC and our Purpose</a:t>
            </a:r>
          </a:p>
        </p:txBody>
      </p:sp>
      <p:sp>
        <p:nvSpPr>
          <p:cNvPr id="6" name="Slide Number Placeholder 6"/>
          <p:cNvSpPr>
            <a:spLocks noGrp="1"/>
          </p:cNvSpPr>
          <p:nvPr>
            <p:ph type="sldNum" sz="quarter" idx="12"/>
          </p:nvPr>
        </p:nvSpPr>
        <p:spPr/>
        <p:txBody>
          <a:bodyPr/>
          <a:lstStyle/>
          <a:p>
            <a:pPr>
              <a:defRPr/>
            </a:pPr>
            <a:fld id="{2BA33AC3-8D30-48A3-959E-34FFDB336EF2}" type="slidenum">
              <a:rPr lang="en-US"/>
              <a:pPr>
                <a:defRPr/>
              </a:pPr>
              <a:t>7</a:t>
            </a:fld>
            <a:endParaRPr lang="en-US" dirty="0"/>
          </a:p>
        </p:txBody>
      </p:sp>
      <p:graphicFrame>
        <p:nvGraphicFramePr>
          <p:cNvPr id="7" name="Diagram 6"/>
          <p:cNvGraphicFramePr/>
          <p:nvPr>
            <p:extLst>
              <p:ext uri="{D42A27DB-BD31-4B8C-83A1-F6EECF244321}">
                <p14:modId xmlns:p14="http://schemas.microsoft.com/office/powerpoint/2010/main" val="3368278315"/>
              </p:ext>
            </p:extLst>
          </p:nvPr>
        </p:nvGraphicFramePr>
        <p:xfrm>
          <a:off x="304800" y="1219200"/>
          <a:ext cx="8534400" cy="4978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u="sng" dirty="0" smtClean="0"/>
              <a:t>What</a:t>
            </a:r>
            <a:r>
              <a:rPr lang="en-US" sz="4000" dirty="0" smtClean="0"/>
              <a:t> are our Objectives</a:t>
            </a:r>
          </a:p>
        </p:txBody>
      </p:sp>
      <p:sp>
        <p:nvSpPr>
          <p:cNvPr id="6" name="Slide Number Placeholder 6"/>
          <p:cNvSpPr>
            <a:spLocks noGrp="1"/>
          </p:cNvSpPr>
          <p:nvPr>
            <p:ph type="sldNum" sz="quarter" idx="12"/>
          </p:nvPr>
        </p:nvSpPr>
        <p:spPr/>
        <p:txBody>
          <a:bodyPr/>
          <a:lstStyle/>
          <a:p>
            <a:pPr>
              <a:defRPr/>
            </a:pPr>
            <a:fld id="{12693E2E-92AE-42B1-99C9-C14BB9000E8A}" type="slidenum">
              <a:rPr lang="en-US"/>
              <a:pPr>
                <a:defRPr/>
              </a:pPr>
              <a:t>8</a:t>
            </a:fld>
            <a:endParaRPr lang="en-US" dirty="0"/>
          </a:p>
        </p:txBody>
      </p:sp>
      <p:graphicFrame>
        <p:nvGraphicFramePr>
          <p:cNvPr id="7" name="Diagram 6"/>
          <p:cNvGraphicFramePr/>
          <p:nvPr/>
        </p:nvGraphicFramePr>
        <p:xfrm>
          <a:off x="304800" y="1295400"/>
          <a:ext cx="83058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pPr eaLnBrk="1" hangingPunct="1">
              <a:defRPr/>
            </a:pPr>
            <a:r>
              <a:rPr lang="en-US" sz="4000" dirty="0" smtClean="0"/>
              <a:t>HEC Membership</a:t>
            </a:r>
            <a:endParaRPr lang="en-US" sz="1800" dirty="0" smtClean="0"/>
          </a:p>
        </p:txBody>
      </p:sp>
      <p:sp>
        <p:nvSpPr>
          <p:cNvPr id="6" name="Slide Number Placeholder 6"/>
          <p:cNvSpPr>
            <a:spLocks noGrp="1"/>
          </p:cNvSpPr>
          <p:nvPr>
            <p:ph type="sldNum" sz="quarter" idx="12"/>
          </p:nvPr>
        </p:nvSpPr>
        <p:spPr/>
        <p:txBody>
          <a:bodyPr/>
          <a:lstStyle/>
          <a:p>
            <a:pPr>
              <a:defRPr/>
            </a:pPr>
            <a:fld id="{10601528-FB82-45B4-A59F-EA705730ED02}" type="slidenum">
              <a:rPr lang="en-US"/>
              <a:pPr>
                <a:defRPr/>
              </a:pPr>
              <a:t>9</a:t>
            </a:fld>
            <a:endParaRPr lang="en-US" dirty="0"/>
          </a:p>
        </p:txBody>
      </p:sp>
      <p:sp>
        <p:nvSpPr>
          <p:cNvPr id="7" name="Rectangle 6"/>
          <p:cNvSpPr/>
          <p:nvPr/>
        </p:nvSpPr>
        <p:spPr bwMode="auto">
          <a:xfrm>
            <a:off x="4419600" y="1066800"/>
            <a:ext cx="4572000" cy="44196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w="9525" cap="flat" cmpd="sng" algn="ctr">
            <a:solidFill>
              <a:schemeClr val="tx1"/>
            </a:solidFill>
            <a:prstDash val="solid"/>
            <a:round/>
            <a:headEnd type="none" w="med" len="med"/>
            <a:tailEnd type="none" w="med" len="med"/>
          </a:ln>
          <a:effectLst>
            <a:softEdge rad="127000"/>
          </a:effectLst>
        </p:spPr>
        <p:txBody>
          <a:bodyPr/>
          <a:lstStyle/>
          <a:p>
            <a:pPr eaLnBrk="0" hangingPunct="0">
              <a:defRPr/>
            </a:pPr>
            <a:endParaRPr lang="en-US" dirty="0"/>
          </a:p>
        </p:txBody>
      </p:sp>
      <p:sp>
        <p:nvSpPr>
          <p:cNvPr id="8" name="Rectangle 7"/>
          <p:cNvSpPr/>
          <p:nvPr/>
        </p:nvSpPr>
        <p:spPr bwMode="auto">
          <a:xfrm>
            <a:off x="1219200" y="1066800"/>
            <a:ext cx="3048000" cy="4419600"/>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path path="circle">
              <a:fillToRect l="50000" t="50000" r="50000" b="50000"/>
            </a:path>
            <a:tileRect/>
          </a:gradFill>
          <a:ln w="9525" cap="flat" cmpd="sng" algn="ctr">
            <a:solidFill>
              <a:schemeClr val="tx1"/>
            </a:solidFill>
            <a:prstDash val="solid"/>
            <a:round/>
            <a:headEnd type="none" w="med" len="med"/>
            <a:tailEnd type="none" w="med" len="med"/>
          </a:ln>
          <a:effectLst>
            <a:softEdge rad="127000"/>
          </a:effectLst>
        </p:spPr>
        <p:txBody>
          <a:bodyPr/>
          <a:lstStyle/>
          <a:p>
            <a:pPr eaLnBrk="0" hangingPunct="0">
              <a:defRPr/>
            </a:pPr>
            <a:endParaRPr lang="en-US" dirty="0"/>
          </a:p>
        </p:txBody>
      </p:sp>
      <p:sp>
        <p:nvSpPr>
          <p:cNvPr id="9" name="Rounded Rectangle 8"/>
          <p:cNvSpPr/>
          <p:nvPr/>
        </p:nvSpPr>
        <p:spPr bwMode="auto">
          <a:xfrm>
            <a:off x="1447800" y="2286000"/>
            <a:ext cx="2590800" cy="457200"/>
          </a:xfrm>
          <a:prstGeom prst="round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anchor="ctr">
            <a:scene3d>
              <a:camera prst="orthographicFront"/>
              <a:lightRig rig="soft" dir="t">
                <a:rot lat="0" lon="0" rev="10800000"/>
              </a:lightRig>
            </a:scene3d>
            <a:sp3d>
              <a:bevelT w="27940" h="12700"/>
              <a:contourClr>
                <a:srgbClr val="DDDDDD"/>
              </a:contourClr>
            </a:sp3d>
          </a:bodyPr>
          <a:lstStyle/>
          <a:p>
            <a:pPr algn="ctr" eaLnBrk="0" hangingPunct="0">
              <a:defRPr/>
            </a:pPr>
            <a:r>
              <a:rPr lang="en-US" sz="1600" b="1" spc="150" dirty="0" smtClean="0">
                <a:ln w="11430"/>
                <a:solidFill>
                  <a:srgbClr val="F8F8F8"/>
                </a:solidFill>
                <a:effectLst>
                  <a:outerShdw blurRad="25400" algn="tl" rotWithShape="0">
                    <a:srgbClr val="000000">
                      <a:alpha val="43000"/>
                    </a:srgbClr>
                  </a:outerShdw>
                </a:effectLst>
                <a:latin typeface="Arial" charset="0"/>
              </a:rPr>
              <a:t>Members</a:t>
            </a:r>
            <a:endParaRPr lang="en-US" sz="1600" b="1" spc="150" dirty="0">
              <a:ln w="11430"/>
              <a:solidFill>
                <a:srgbClr val="F8F8F8"/>
              </a:solidFill>
              <a:effectLst>
                <a:outerShdw blurRad="25400" algn="tl" rotWithShape="0">
                  <a:srgbClr val="000000">
                    <a:alpha val="43000"/>
                  </a:srgbClr>
                </a:outerShdw>
              </a:effectLst>
              <a:latin typeface="Arial" charset="0"/>
            </a:endParaRPr>
          </a:p>
        </p:txBody>
      </p:sp>
      <p:sp>
        <p:nvSpPr>
          <p:cNvPr id="10" name="Rectangle 9"/>
          <p:cNvSpPr/>
          <p:nvPr/>
        </p:nvSpPr>
        <p:spPr bwMode="auto">
          <a:xfrm>
            <a:off x="4658139" y="2400300"/>
            <a:ext cx="4114800" cy="228600"/>
          </a:xfrm>
          <a:prstGeom prst="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c. Pay yearly dues or make an annual monetary contribution</a:t>
            </a:r>
          </a:p>
        </p:txBody>
      </p:sp>
      <p:sp>
        <p:nvSpPr>
          <p:cNvPr id="11" name="Rectangle 10"/>
          <p:cNvSpPr/>
          <p:nvPr/>
        </p:nvSpPr>
        <p:spPr bwMode="auto">
          <a:xfrm>
            <a:off x="4658139" y="2095500"/>
            <a:ext cx="4114800" cy="228600"/>
          </a:xfrm>
          <a:prstGeom prst="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b. Volunteer </a:t>
            </a:r>
            <a:r>
              <a:rPr lang="en-US" sz="1100" dirty="0" smtClean="0">
                <a:effectLst>
                  <a:outerShdw blurRad="38100" dist="38100" dir="2700000" algn="tl">
                    <a:srgbClr val="000000">
                      <a:alpha val="43137"/>
                    </a:srgbClr>
                  </a:outerShdw>
                </a:effectLst>
              </a:rPr>
              <a:t>their </a:t>
            </a:r>
            <a:r>
              <a:rPr lang="en-US" sz="1100" dirty="0">
                <a:effectLst>
                  <a:outerShdw blurRad="38100" dist="38100" dir="2700000" algn="tl">
                    <a:srgbClr val="000000">
                      <a:alpha val="43137"/>
                    </a:srgbClr>
                  </a:outerShdw>
                </a:effectLst>
              </a:rPr>
              <a:t>time for </a:t>
            </a:r>
            <a:r>
              <a:rPr lang="en-US" sz="1100" dirty="0" smtClean="0">
                <a:effectLst>
                  <a:outerShdw blurRad="38100" dist="38100" dir="2700000" algn="tl">
                    <a:srgbClr val="000000">
                      <a:alpha val="43137"/>
                    </a:srgbClr>
                  </a:outerShdw>
                </a:effectLst>
              </a:rPr>
              <a:t>HEC</a:t>
            </a:r>
            <a:endParaRPr lang="en-US" sz="1100" dirty="0">
              <a:effectLst>
                <a:outerShdw blurRad="38100" dist="38100" dir="2700000" algn="tl">
                  <a:srgbClr val="000000">
                    <a:alpha val="43137"/>
                  </a:srgbClr>
                </a:outerShdw>
              </a:effectLst>
            </a:endParaRPr>
          </a:p>
        </p:txBody>
      </p:sp>
      <p:sp>
        <p:nvSpPr>
          <p:cNvPr id="12" name="Rectangle 11"/>
          <p:cNvSpPr/>
          <p:nvPr/>
        </p:nvSpPr>
        <p:spPr bwMode="auto">
          <a:xfrm>
            <a:off x="4658139" y="2705100"/>
            <a:ext cx="4114800" cy="228600"/>
          </a:xfrm>
          <a:prstGeom prst="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d. </a:t>
            </a:r>
            <a:r>
              <a:rPr lang="en-US" sz="1100" dirty="0" smtClean="0">
                <a:effectLst>
                  <a:outerShdw blurRad="38100" dist="38100" dir="2700000" algn="tl">
                    <a:srgbClr val="000000">
                      <a:alpha val="43137"/>
                    </a:srgbClr>
                  </a:outerShdw>
                </a:effectLst>
              </a:rPr>
              <a:t>Can be nominated and hold HEC positions, as available</a:t>
            </a:r>
            <a:endParaRPr lang="en-US" sz="1100" dirty="0">
              <a:effectLst>
                <a:outerShdw blurRad="38100" dist="38100" dir="2700000" algn="tl">
                  <a:srgbClr val="000000">
                    <a:alpha val="43137"/>
                  </a:srgbClr>
                </a:outerShdw>
              </a:effectLst>
            </a:endParaRPr>
          </a:p>
        </p:txBody>
      </p:sp>
      <p:sp>
        <p:nvSpPr>
          <p:cNvPr id="13" name="Rectangle 12"/>
          <p:cNvSpPr/>
          <p:nvPr/>
        </p:nvSpPr>
        <p:spPr bwMode="auto">
          <a:xfrm>
            <a:off x="4658139" y="1790700"/>
            <a:ext cx="4114800" cy="228600"/>
          </a:xfrm>
          <a:prstGeom prst="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a. Apply as </a:t>
            </a:r>
            <a:r>
              <a:rPr lang="en-US" sz="1100" dirty="0" smtClean="0">
                <a:effectLst>
                  <a:outerShdw blurRad="38100" dist="38100" dir="2700000" algn="tl">
                    <a:srgbClr val="000000">
                      <a:alpha val="43137"/>
                    </a:srgbClr>
                  </a:outerShdw>
                </a:effectLst>
              </a:rPr>
              <a:t>HEC Member </a:t>
            </a:r>
            <a:r>
              <a:rPr lang="en-US" sz="1100" dirty="0">
                <a:effectLst>
                  <a:outerShdw blurRad="38100" dist="38100" dir="2700000" algn="tl">
                    <a:srgbClr val="000000">
                      <a:alpha val="43137"/>
                    </a:srgbClr>
                  </a:outerShdw>
                </a:effectLst>
              </a:rPr>
              <a:t>[</a:t>
            </a:r>
            <a:r>
              <a:rPr lang="en-US" sz="1100" dirty="0">
                <a:effectLst>
                  <a:outerShdw blurRad="38100" dist="38100" dir="2700000" algn="tl">
                    <a:srgbClr val="000000">
                      <a:alpha val="43137"/>
                    </a:srgbClr>
                  </a:outerShdw>
                </a:effectLst>
                <a:hlinkClick r:id="rId2"/>
              </a:rPr>
              <a:t>Link</a:t>
            </a:r>
            <a:r>
              <a:rPr lang="en-US" sz="1100" dirty="0">
                <a:effectLst>
                  <a:outerShdw blurRad="38100" dist="38100" dir="2700000" algn="tl">
                    <a:srgbClr val="000000">
                      <a:alpha val="43137"/>
                    </a:srgbClr>
                  </a:outerShdw>
                </a:effectLst>
              </a:rPr>
              <a:t>]</a:t>
            </a:r>
          </a:p>
        </p:txBody>
      </p:sp>
      <p:sp>
        <p:nvSpPr>
          <p:cNvPr id="12315" name="Left Brace 44"/>
          <p:cNvSpPr>
            <a:spLocks/>
          </p:cNvSpPr>
          <p:nvPr/>
        </p:nvSpPr>
        <p:spPr bwMode="auto">
          <a:xfrm>
            <a:off x="4124739" y="1790700"/>
            <a:ext cx="457200" cy="1454426"/>
          </a:xfrm>
          <a:prstGeom prst="leftBrace">
            <a:avLst>
              <a:gd name="adj1" fmla="val 68333"/>
              <a:gd name="adj2" fmla="val 50000"/>
            </a:avLst>
          </a:prstGeom>
          <a:noFill/>
          <a:ln w="19050" algn="ctr">
            <a:solidFill>
              <a:schemeClr val="tx1"/>
            </a:solidFill>
            <a:round/>
            <a:headEnd/>
            <a:tailEnd/>
          </a:ln>
        </p:spPr>
        <p:txBody>
          <a:bodyPr/>
          <a:lstStyle/>
          <a:p>
            <a:pPr eaLnBrk="0" hangingPunct="0"/>
            <a:endParaRPr lang="en-US" dirty="0"/>
          </a:p>
        </p:txBody>
      </p:sp>
      <p:sp>
        <p:nvSpPr>
          <p:cNvPr id="17" name="Rectangle 16"/>
          <p:cNvSpPr/>
          <p:nvPr/>
        </p:nvSpPr>
        <p:spPr bwMode="auto">
          <a:xfrm>
            <a:off x="4634948" y="4130536"/>
            <a:ext cx="4114800" cy="2286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c. </a:t>
            </a:r>
            <a:r>
              <a:rPr lang="en-US" sz="1100" dirty="0" smtClean="0">
                <a:effectLst>
                  <a:outerShdw blurRad="38100" dist="38100" dir="2700000" algn="tl">
                    <a:srgbClr val="000000">
                      <a:alpha val="43137"/>
                    </a:srgbClr>
                  </a:outerShdw>
                </a:effectLst>
              </a:rPr>
              <a:t>Cooperate and Collaborate</a:t>
            </a:r>
            <a:endParaRPr lang="en-US" sz="1100" dirty="0">
              <a:effectLst>
                <a:outerShdw blurRad="38100" dist="38100" dir="2700000" algn="tl">
                  <a:srgbClr val="000000">
                    <a:alpha val="43137"/>
                  </a:srgbClr>
                </a:outerShdw>
              </a:effectLst>
            </a:endParaRPr>
          </a:p>
        </p:txBody>
      </p:sp>
      <p:sp>
        <p:nvSpPr>
          <p:cNvPr id="18" name="Rectangle 17"/>
          <p:cNvSpPr/>
          <p:nvPr/>
        </p:nvSpPr>
        <p:spPr bwMode="auto">
          <a:xfrm>
            <a:off x="4621696" y="4778236"/>
            <a:ext cx="4114800" cy="2286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b. Receive HEC mailings</a:t>
            </a:r>
          </a:p>
        </p:txBody>
      </p:sp>
      <p:sp>
        <p:nvSpPr>
          <p:cNvPr id="19" name="Rectangle 18"/>
          <p:cNvSpPr/>
          <p:nvPr/>
        </p:nvSpPr>
        <p:spPr bwMode="auto">
          <a:xfrm>
            <a:off x="4634948" y="4440306"/>
            <a:ext cx="4114800" cy="2286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d. </a:t>
            </a:r>
            <a:r>
              <a:rPr lang="en-US" sz="1100" dirty="0" smtClean="0">
                <a:effectLst>
                  <a:outerShdw blurRad="38100" dist="38100" dir="2700000" algn="tl">
                    <a:srgbClr val="000000">
                      <a:alpha val="43137"/>
                    </a:srgbClr>
                  </a:outerShdw>
                </a:effectLst>
              </a:rPr>
              <a:t>Provide Sponsorship</a:t>
            </a:r>
            <a:endParaRPr lang="en-US" sz="1100" dirty="0">
              <a:effectLst>
                <a:outerShdw blurRad="38100" dist="38100" dir="2700000" algn="tl">
                  <a:srgbClr val="000000">
                    <a:alpha val="43137"/>
                  </a:srgbClr>
                </a:outerShdw>
              </a:effectLst>
            </a:endParaRPr>
          </a:p>
        </p:txBody>
      </p:sp>
      <p:sp>
        <p:nvSpPr>
          <p:cNvPr id="20" name="Rectangle 19"/>
          <p:cNvSpPr/>
          <p:nvPr/>
        </p:nvSpPr>
        <p:spPr bwMode="auto">
          <a:xfrm>
            <a:off x="4634948" y="3802545"/>
            <a:ext cx="4114800" cy="228600"/>
          </a:xfrm>
          <a:prstGeom prst="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a. Apply as an Associate Member </a:t>
            </a:r>
            <a:r>
              <a:rPr lang="en-US" sz="1100" dirty="0" smtClean="0">
                <a:effectLst>
                  <a:outerShdw blurRad="38100" dist="38100" dir="2700000" algn="tl">
                    <a:srgbClr val="000000">
                      <a:alpha val="43137"/>
                    </a:srgbClr>
                  </a:outerShdw>
                </a:effectLst>
              </a:rPr>
              <a:t>Organization [</a:t>
            </a:r>
            <a:r>
              <a:rPr lang="en-US" sz="1100" dirty="0" smtClean="0">
                <a:effectLst>
                  <a:outerShdw blurRad="38100" dist="38100" dir="2700000" algn="tl">
                    <a:srgbClr val="000000">
                      <a:alpha val="43137"/>
                    </a:srgbClr>
                  </a:outerShdw>
                </a:effectLst>
                <a:hlinkClick r:id="rId2"/>
              </a:rPr>
              <a:t>Link</a:t>
            </a:r>
            <a:r>
              <a:rPr lang="en-US" sz="1100" dirty="0">
                <a:effectLst>
                  <a:outerShdw blurRad="38100" dist="38100" dir="2700000" algn="tl">
                    <a:srgbClr val="000000">
                      <a:alpha val="43137"/>
                    </a:srgbClr>
                  </a:outerShdw>
                </a:effectLst>
              </a:rPr>
              <a:t>]</a:t>
            </a:r>
          </a:p>
        </p:txBody>
      </p:sp>
      <p:sp>
        <p:nvSpPr>
          <p:cNvPr id="12332" name="Left Brace 52"/>
          <p:cNvSpPr>
            <a:spLocks/>
          </p:cNvSpPr>
          <p:nvPr/>
        </p:nvSpPr>
        <p:spPr bwMode="auto">
          <a:xfrm>
            <a:off x="4101548" y="3802545"/>
            <a:ext cx="457200" cy="1204291"/>
          </a:xfrm>
          <a:prstGeom prst="leftBrace">
            <a:avLst>
              <a:gd name="adj1" fmla="val 68333"/>
              <a:gd name="adj2" fmla="val 50000"/>
            </a:avLst>
          </a:prstGeom>
          <a:noFill/>
          <a:ln w="19050" algn="ctr">
            <a:solidFill>
              <a:schemeClr val="tx1"/>
            </a:solidFill>
            <a:round/>
            <a:headEnd/>
            <a:tailEnd/>
          </a:ln>
        </p:spPr>
        <p:txBody>
          <a:bodyPr/>
          <a:lstStyle/>
          <a:p>
            <a:pPr eaLnBrk="0" hangingPunct="0"/>
            <a:endParaRPr lang="en-US" dirty="0"/>
          </a:p>
        </p:txBody>
      </p:sp>
      <p:sp>
        <p:nvSpPr>
          <p:cNvPr id="23" name="Rounded Rectangle 22"/>
          <p:cNvSpPr/>
          <p:nvPr/>
        </p:nvSpPr>
        <p:spPr bwMode="auto">
          <a:xfrm>
            <a:off x="1441173" y="4176090"/>
            <a:ext cx="2590800" cy="4572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anchor="ctr">
            <a:scene3d>
              <a:camera prst="orthographicFront"/>
              <a:lightRig rig="soft" dir="t">
                <a:rot lat="0" lon="0" rev="10800000"/>
              </a:lightRig>
            </a:scene3d>
            <a:sp3d>
              <a:bevelT w="27940" h="12700"/>
              <a:contourClr>
                <a:srgbClr val="DDDDDD"/>
              </a:contourClr>
            </a:sp3d>
          </a:bodyPr>
          <a:lstStyle/>
          <a:p>
            <a:pPr algn="ctr" eaLnBrk="0" hangingPunct="0">
              <a:defRPr/>
            </a:pPr>
            <a:r>
              <a:rPr lang="en-US" sz="1400" b="1" spc="150" dirty="0" smtClean="0">
                <a:ln w="11430"/>
                <a:solidFill>
                  <a:srgbClr val="F8F8F8"/>
                </a:solidFill>
                <a:effectLst>
                  <a:outerShdw blurRad="25400" algn="tl" rotWithShape="0">
                    <a:srgbClr val="000000">
                      <a:alpha val="43000"/>
                    </a:srgbClr>
                  </a:outerShdw>
                </a:effectLst>
                <a:latin typeface="Arial" charset="0"/>
              </a:rPr>
              <a:t>Associates</a:t>
            </a:r>
            <a:endParaRPr lang="en-US" sz="1400" b="1" spc="150" dirty="0">
              <a:ln w="11430"/>
              <a:solidFill>
                <a:srgbClr val="F8F8F8"/>
              </a:solidFill>
              <a:effectLst>
                <a:outerShdw blurRad="25400" algn="tl" rotWithShape="0">
                  <a:srgbClr val="000000">
                    <a:alpha val="43000"/>
                  </a:srgbClr>
                </a:outerShdw>
              </a:effectLst>
              <a:latin typeface="Arial" charset="0"/>
            </a:endParaRPr>
          </a:p>
        </p:txBody>
      </p:sp>
      <p:sp>
        <p:nvSpPr>
          <p:cNvPr id="27" name="Rounded Rectangle 26"/>
          <p:cNvSpPr/>
          <p:nvPr/>
        </p:nvSpPr>
        <p:spPr bwMode="auto">
          <a:xfrm rot="16200000">
            <a:off x="-658053" y="3248853"/>
            <a:ext cx="2382906" cy="457200"/>
          </a:xfrm>
          <a:prstGeom prst="roundRect">
            <a:avLst/>
          </a:prstGeom>
          <a:ln>
            <a:headEnd type="none" w="med" len="med"/>
            <a:tailEnd type="none" w="med" len="med"/>
          </a:ln>
        </p:spPr>
        <p:style>
          <a:lnRef idx="0">
            <a:schemeClr val="accent3"/>
          </a:lnRef>
          <a:fillRef idx="3">
            <a:schemeClr val="accent3"/>
          </a:fillRef>
          <a:effectRef idx="3">
            <a:schemeClr val="accent3"/>
          </a:effectRef>
          <a:fontRef idx="minor">
            <a:schemeClr val="lt1"/>
          </a:fontRef>
        </p:style>
        <p:txBody>
          <a:bodyPr anchor="ctr">
            <a:scene3d>
              <a:camera prst="orthographicFront"/>
              <a:lightRig rig="soft" dir="t">
                <a:rot lat="0" lon="0" rev="10800000"/>
              </a:lightRig>
            </a:scene3d>
            <a:sp3d>
              <a:bevelT w="27940" h="12700"/>
              <a:contourClr>
                <a:srgbClr val="DDDDDD"/>
              </a:contourClr>
            </a:sp3d>
          </a:bodyPr>
          <a:lstStyle/>
          <a:p>
            <a:pPr algn="ctr" eaLnBrk="0" hangingPunct="0">
              <a:defRPr/>
            </a:pPr>
            <a:r>
              <a:rPr lang="en-US" sz="1600" b="1" spc="150" dirty="0">
                <a:ln w="11430"/>
                <a:solidFill>
                  <a:srgbClr val="F8F8F8"/>
                </a:solidFill>
                <a:effectLst>
                  <a:outerShdw blurRad="25400" algn="tl" rotWithShape="0">
                    <a:srgbClr val="000000">
                      <a:alpha val="43000"/>
                    </a:srgbClr>
                  </a:outerShdw>
                </a:effectLst>
                <a:latin typeface="Arial" charset="0"/>
              </a:rPr>
              <a:t>Apply</a:t>
            </a:r>
          </a:p>
        </p:txBody>
      </p:sp>
      <p:cxnSp>
        <p:nvCxnSpPr>
          <p:cNvPr id="12343" name="Elbow Connector 65"/>
          <p:cNvCxnSpPr>
            <a:cxnSpLocks noChangeShapeType="1"/>
            <a:endCxn id="9" idx="1"/>
          </p:cNvCxnSpPr>
          <p:nvPr/>
        </p:nvCxnSpPr>
        <p:spPr bwMode="auto">
          <a:xfrm rot="5400000" flipH="1" flipV="1">
            <a:off x="457200" y="3124200"/>
            <a:ext cx="1600200" cy="381000"/>
          </a:xfrm>
          <a:prstGeom prst="bentConnector2">
            <a:avLst/>
          </a:prstGeom>
          <a:noFill/>
          <a:ln w="28575" algn="ctr">
            <a:solidFill>
              <a:schemeClr val="tx1"/>
            </a:solidFill>
            <a:round/>
            <a:headEnd/>
            <a:tailEnd type="arrow" w="med" len="med"/>
          </a:ln>
        </p:spPr>
      </p:cxnSp>
      <p:cxnSp>
        <p:nvCxnSpPr>
          <p:cNvPr id="12344" name="Elbow Connector 65"/>
          <p:cNvCxnSpPr>
            <a:cxnSpLocks noChangeShapeType="1"/>
            <a:endCxn id="23" idx="1"/>
          </p:cNvCxnSpPr>
          <p:nvPr/>
        </p:nvCxnSpPr>
        <p:spPr bwMode="auto">
          <a:xfrm rot="16200000" flipH="1">
            <a:off x="602973" y="3566490"/>
            <a:ext cx="1295400" cy="381000"/>
          </a:xfrm>
          <a:prstGeom prst="bentConnector2">
            <a:avLst/>
          </a:prstGeom>
          <a:noFill/>
          <a:ln w="28575" algn="ctr">
            <a:solidFill>
              <a:schemeClr val="tx1"/>
            </a:solidFill>
            <a:round/>
            <a:headEnd/>
            <a:tailEnd type="arrow" w="med" len="med"/>
          </a:ln>
        </p:spPr>
      </p:cxnSp>
      <p:sp>
        <p:nvSpPr>
          <p:cNvPr id="31" name="TextBox 30"/>
          <p:cNvSpPr txBox="1"/>
          <p:nvPr/>
        </p:nvSpPr>
        <p:spPr>
          <a:xfrm>
            <a:off x="1752600" y="1143000"/>
            <a:ext cx="1912938" cy="338138"/>
          </a:xfrm>
          <a:prstGeom prst="rect">
            <a:avLst/>
          </a:prstGeom>
          <a:noFill/>
        </p:spPr>
        <p:txBody>
          <a:bodyPr wrap="none">
            <a:spAutoFit/>
          </a:bodyPr>
          <a:lstStyle/>
          <a:p>
            <a:pPr eaLnBrk="0" hangingPunct="0">
              <a:defRPr/>
            </a:pPr>
            <a:r>
              <a:rPr lang="en-US" sz="1600" dirty="0">
                <a:solidFill>
                  <a:schemeClr val="accent5">
                    <a:lumMod val="50000"/>
                  </a:schemeClr>
                </a:solidFill>
                <a:effectLst>
                  <a:outerShdw blurRad="38100" dist="38100" dir="2700000" algn="tl">
                    <a:srgbClr val="000000">
                      <a:alpha val="43137"/>
                    </a:srgbClr>
                  </a:outerShdw>
                </a:effectLst>
                <a:latin typeface="Arial" pitchFamily="34" charset="0"/>
                <a:cs typeface="Arial" pitchFamily="34" charset="0"/>
              </a:rPr>
              <a:t>Membership Types</a:t>
            </a:r>
          </a:p>
        </p:txBody>
      </p:sp>
      <p:sp>
        <p:nvSpPr>
          <p:cNvPr id="32" name="TextBox 31"/>
          <p:cNvSpPr txBox="1"/>
          <p:nvPr/>
        </p:nvSpPr>
        <p:spPr>
          <a:xfrm>
            <a:off x="4876800" y="1143000"/>
            <a:ext cx="3962400" cy="338138"/>
          </a:xfrm>
          <a:prstGeom prst="rect">
            <a:avLst/>
          </a:prstGeom>
          <a:noFill/>
        </p:spPr>
        <p:txBody>
          <a:bodyPr>
            <a:spAutoFit/>
          </a:bodyPr>
          <a:lstStyle/>
          <a:p>
            <a:pPr eaLnBrk="0" hangingPunct="0">
              <a:defRPr/>
            </a:pPr>
            <a:r>
              <a:rPr lang="en-US" sz="1600" dirty="0">
                <a:solidFill>
                  <a:schemeClr val="accent5">
                    <a:lumMod val="50000"/>
                  </a:schemeClr>
                </a:solidFill>
                <a:effectLst>
                  <a:outerShdw blurRad="38100" dist="38100" dir="2700000" algn="tl">
                    <a:srgbClr val="000000">
                      <a:alpha val="43137"/>
                    </a:srgbClr>
                  </a:outerShdw>
                </a:effectLst>
                <a:latin typeface="Arial" pitchFamily="34" charset="0"/>
                <a:cs typeface="Arial" pitchFamily="34" charset="0"/>
              </a:rPr>
              <a:t>Membership Requirements &amp; Benefits</a:t>
            </a:r>
          </a:p>
        </p:txBody>
      </p:sp>
      <p:sp>
        <p:nvSpPr>
          <p:cNvPr id="33" name="TextBox 32"/>
          <p:cNvSpPr txBox="1"/>
          <p:nvPr/>
        </p:nvSpPr>
        <p:spPr>
          <a:xfrm>
            <a:off x="238539" y="5638800"/>
            <a:ext cx="8686800" cy="677108"/>
          </a:xfrm>
          <a:prstGeom prst="rect">
            <a:avLst/>
          </a:prstGeom>
          <a:noFill/>
        </p:spPr>
        <p:txBody>
          <a:bodyPr>
            <a:spAutoFit/>
          </a:bodyPr>
          <a:lstStyle/>
          <a:p>
            <a:pPr marL="0" lvl="2" eaLnBrk="0" hangingPunct="0">
              <a:defRPr/>
            </a:pPr>
            <a:r>
              <a:rPr lang="en-US" sz="1000" b="1" dirty="0" smtClean="0">
                <a:effectLst>
                  <a:outerShdw blurRad="38100" dist="38100" dir="2700000" algn="tl">
                    <a:srgbClr val="000000">
                      <a:alpha val="43137"/>
                    </a:srgbClr>
                  </a:outerShdw>
                </a:effectLst>
                <a:latin typeface="Arial" pitchFamily="34" charset="0"/>
                <a:cs typeface="Arial" pitchFamily="34" charset="0"/>
              </a:rPr>
              <a:t>Eligibility</a:t>
            </a:r>
            <a:r>
              <a:rPr lang="en-US" sz="1000" b="1" dirty="0">
                <a:effectLst>
                  <a:outerShdw blurRad="38100" dist="38100" dir="2700000" algn="tl">
                    <a:srgbClr val="000000">
                      <a:alpha val="43137"/>
                    </a:srgbClr>
                  </a:outerShdw>
                </a:effectLst>
                <a:latin typeface="Arial" pitchFamily="34" charset="0"/>
                <a:cs typeface="Arial" pitchFamily="34" charset="0"/>
              </a:rPr>
              <a:t>:  </a:t>
            </a:r>
            <a:r>
              <a:rPr lang="en-US" sz="1000" dirty="0"/>
              <a:t>Anyone can apply to the Center in order to become a Member. The applicant must demonstrate dedication to and support of the advancement of the Hellenic civilization, and must provide evidence of service consistent with the purpose of the Center as specified in these Bylaws. </a:t>
            </a:r>
            <a:endParaRPr lang="en-US" sz="1000" dirty="0">
              <a:effectLst>
                <a:outerShdw blurRad="38100" dist="38100" dir="2700000" algn="tl">
                  <a:srgbClr val="000000">
                    <a:alpha val="43137"/>
                  </a:srgbClr>
                </a:outerShdw>
              </a:effectLst>
              <a:latin typeface="Arial" pitchFamily="34" charset="0"/>
              <a:cs typeface="Arial" pitchFamily="34" charset="0"/>
            </a:endParaRPr>
          </a:p>
          <a:p>
            <a:pPr eaLnBrk="0" hangingPunct="0">
              <a:defRPr/>
            </a:pPr>
            <a:endParaRPr lang="en-US" dirty="0">
              <a:latin typeface="Arial" pitchFamily="34" charset="0"/>
              <a:cs typeface="Arial" pitchFamily="34" charset="0"/>
            </a:endParaRPr>
          </a:p>
        </p:txBody>
      </p:sp>
      <p:sp>
        <p:nvSpPr>
          <p:cNvPr id="34" name="Rectangle 33"/>
          <p:cNvSpPr/>
          <p:nvPr/>
        </p:nvSpPr>
        <p:spPr bwMode="auto">
          <a:xfrm>
            <a:off x="4668078" y="3016526"/>
            <a:ext cx="4114800" cy="228600"/>
          </a:xfrm>
          <a:prstGeom prst="rect">
            <a:avLst/>
          </a:prstGeom>
          <a:ln>
            <a:headEnd type="none" w="med" len="med"/>
            <a:tailEnd type="none" w="med" len="med"/>
          </a:ln>
        </p:spPr>
        <p:style>
          <a:lnRef idx="0">
            <a:schemeClr val="dk1"/>
          </a:lnRef>
          <a:fillRef idx="3">
            <a:schemeClr val="dk1"/>
          </a:fillRef>
          <a:effectRef idx="3">
            <a:schemeClr val="dk1"/>
          </a:effectRef>
          <a:fontRef idx="minor">
            <a:schemeClr val="lt1"/>
          </a:fontRef>
        </p:style>
        <p:txBody>
          <a:bodyPr anchor="ctr"/>
          <a:lstStyle/>
          <a:p>
            <a:pPr eaLnBrk="0" hangingPunct="0">
              <a:defRPr/>
            </a:pPr>
            <a:r>
              <a:rPr lang="en-US" sz="1100" dirty="0">
                <a:effectLst>
                  <a:outerShdw blurRad="38100" dist="38100" dir="2700000" algn="tl">
                    <a:srgbClr val="000000">
                      <a:alpha val="43137"/>
                    </a:srgbClr>
                  </a:outerShdw>
                </a:effectLst>
              </a:rPr>
              <a:t>e</a:t>
            </a:r>
            <a:r>
              <a:rPr lang="en-US" sz="1100" dirty="0" smtClean="0">
                <a:effectLst>
                  <a:outerShdw blurRad="38100" dist="38100" dir="2700000" algn="tl">
                    <a:srgbClr val="000000">
                      <a:alpha val="43137"/>
                    </a:srgbClr>
                  </a:outerShdw>
                </a:effectLst>
              </a:rPr>
              <a:t>. </a:t>
            </a:r>
            <a:r>
              <a:rPr lang="en-US" sz="1100" dirty="0">
                <a:effectLst>
                  <a:outerShdw blurRad="38100" dist="38100" dir="2700000" algn="tl">
                    <a:srgbClr val="000000">
                      <a:alpha val="43137"/>
                    </a:srgbClr>
                  </a:outerShdw>
                </a:effectLst>
              </a:rPr>
              <a:t>Receive HEC </a:t>
            </a:r>
            <a:r>
              <a:rPr lang="en-US" sz="1100" dirty="0" smtClean="0">
                <a:effectLst>
                  <a:outerShdw blurRad="38100" dist="38100" dir="2700000" algn="tl">
                    <a:srgbClr val="000000">
                      <a:alpha val="43137"/>
                    </a:srgbClr>
                  </a:outerShdw>
                </a:effectLst>
              </a:rPr>
              <a:t>mailings</a:t>
            </a:r>
            <a:endParaRPr lang="en-US" sz="1100" dirty="0">
              <a:effectLst>
                <a:outerShdw blurRad="38100" dist="38100" dir="2700000" algn="tl">
                  <a:srgbClr val="000000">
                    <a:alpha val="43137"/>
                  </a:srgbClr>
                </a:outerShdw>
              </a:effectLst>
            </a:endParaRPr>
          </a:p>
        </p:txBody>
      </p:sp>
      <p:cxnSp>
        <p:nvCxnSpPr>
          <p:cNvPr id="4" name="Straight Connector 3"/>
          <p:cNvCxnSpPr>
            <a:stCxn id="27" idx="2"/>
          </p:cNvCxnSpPr>
          <p:nvPr/>
        </p:nvCxnSpPr>
        <p:spPr bwMode="auto">
          <a:xfrm>
            <a:off x="762000" y="3477453"/>
            <a:ext cx="304800" cy="0"/>
          </a:xfrm>
          <a:prstGeom prst="line">
            <a:avLst/>
          </a:prstGeom>
          <a:solidFill>
            <a:schemeClr val="accent1"/>
          </a:solidFill>
          <a:ln w="28575" cap="flat" cmpd="sng" algn="ctr">
            <a:solidFill>
              <a:schemeClr val="tx1"/>
            </a:solidFill>
            <a:prstDash val="solid"/>
            <a:round/>
            <a:headEnd type="none" w="med" len="med"/>
            <a:tailEnd type="none" w="med" len="med"/>
          </a:ln>
          <a:effectLst/>
        </p:spPr>
      </p:cxnSp>
      <p:sp>
        <p:nvSpPr>
          <p:cNvPr id="36" name="Footer Placeholder 3"/>
          <p:cNvSpPr>
            <a:spLocks noGrp="1"/>
          </p:cNvSpPr>
          <p:nvPr>
            <p:ph type="ftr" sz="quarter" idx="11"/>
          </p:nvPr>
        </p:nvSpPr>
        <p:spPr>
          <a:xfrm>
            <a:off x="2743200" y="6245225"/>
            <a:ext cx="3657600" cy="476250"/>
          </a:xfrm>
        </p:spPr>
        <p:txBody>
          <a:bodyPr/>
          <a:lstStyle/>
          <a:p>
            <a:pPr>
              <a:defRPr/>
            </a:pPr>
            <a:r>
              <a:rPr lang="en-US" sz="1200" dirty="0">
                <a:effectLst/>
              </a:rPr>
              <a:t>Hellenic Electronic Center – </a:t>
            </a:r>
            <a:r>
              <a:rPr lang="en-US" sz="1200" dirty="0" smtClean="0">
                <a:effectLst/>
              </a:rPr>
              <a:t>www.greece.org</a:t>
            </a:r>
            <a:endParaRPr lang="en-US" sz="1200" dirty="0">
              <a:effectLst/>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Textured">
  <a:themeElements>
    <a:clrScheme name="Custom 3">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D8D8D8"/>
      </a:hlink>
      <a:folHlink>
        <a:srgbClr val="FFCC00"/>
      </a:folHlink>
    </a:clrScheme>
    <a:fontScheme name="Textured">
      <a:majorFont>
        <a:latin typeface="Tahoma"/>
        <a:ea typeface=""/>
        <a:cs typeface="Arial"/>
      </a:majorFont>
      <a:minorFont>
        <a:latin typeface="Tahom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13778</TotalTime>
  <Words>2775</Words>
  <Application>Microsoft Office PowerPoint</Application>
  <PresentationFormat>On-screen Show (4:3)</PresentationFormat>
  <Paragraphs>436</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Textured</vt:lpstr>
      <vt:lpstr>PowerPoint Presentation</vt:lpstr>
      <vt:lpstr>Summary</vt:lpstr>
      <vt:lpstr>HEC, a Non-Profit Organization</vt:lpstr>
      <vt:lpstr>HEC Structure</vt:lpstr>
      <vt:lpstr>HEC Executive Council (EC) – Who We Are</vt:lpstr>
      <vt:lpstr>What we Do</vt:lpstr>
      <vt:lpstr>What is HEC and our Purpose</vt:lpstr>
      <vt:lpstr>What are our Objectives</vt:lpstr>
      <vt:lpstr>HEC Membership</vt:lpstr>
      <vt:lpstr>How to Engage with us - Volunteering &amp; Donations</vt:lpstr>
      <vt:lpstr>Thank You!</vt:lpstr>
      <vt:lpstr>Supporting Material</vt:lpstr>
      <vt:lpstr>HEC’s Charter</vt:lpstr>
      <vt:lpstr>HEC Bylaw Membership Articles</vt:lpstr>
      <vt:lpstr>Funding</vt:lpstr>
      <vt:lpstr>Who we are (Cont’d)</vt:lpstr>
      <vt:lpstr>HEC Major Departments &amp; Responsibilities</vt:lpstr>
    </vt:vector>
  </TitlesOfParts>
  <Company>Hellenic Electronic Center</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HEC Information</dc:title>
  <dc:creator>Thanos Voudouris</dc:creator>
  <cp:lastModifiedBy>User</cp:lastModifiedBy>
  <cp:revision>378</cp:revision>
  <dcterms:created xsi:type="dcterms:W3CDTF">2009-06-27T15:24:52Z</dcterms:created>
  <dcterms:modified xsi:type="dcterms:W3CDTF">2016-08-31T23:17:21Z</dcterms:modified>
</cp:coreProperties>
</file>